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08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F290BD8-0B16-4A9E-A910-9FA2779F55F7}" type="datetimeFigureOut">
              <a:rPr lang="en-US" smtClean="0"/>
              <a:t>9/30/2010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2B376B4D-88C8-40F7-896D-A607F235175A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Marketing 101</a:t>
            </a:r>
            <a:br>
              <a:rPr lang="en-US" dirty="0" smtClean="0"/>
            </a:br>
            <a:r>
              <a:rPr lang="en-US" dirty="0" smtClean="0"/>
              <a:t>And beyond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Refrigerators to Eskimos, Anyone?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196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935162"/>
          </a:xfrm>
        </p:spPr>
        <p:txBody>
          <a:bodyPr>
            <a:normAutofit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Strategy #5: Customer Service as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362200"/>
            <a:ext cx="6947408" cy="2895601"/>
          </a:xfrm>
        </p:spPr>
        <p:txBody>
          <a:bodyPr>
            <a:normAutofit/>
          </a:bodyPr>
          <a:lstStyle/>
          <a:p>
            <a:r>
              <a:rPr lang="en-US" sz="3200" dirty="0" smtClean="0"/>
              <a:t>Happy customers are the best marketers!</a:t>
            </a:r>
          </a:p>
          <a:p>
            <a:r>
              <a:rPr lang="en-US" sz="3200" dirty="0" smtClean="0"/>
              <a:t>They will introduce you to their friends!</a:t>
            </a:r>
          </a:p>
          <a:p>
            <a:pPr marL="68580" indent="0">
              <a:buNone/>
            </a:pPr>
            <a:endParaRPr lang="en-US" sz="3200" dirty="0"/>
          </a:p>
          <a:p>
            <a:r>
              <a:rPr lang="en-US" sz="3600" dirty="0" smtClean="0"/>
              <a:t>And get you </a:t>
            </a:r>
            <a:r>
              <a:rPr lang="en-US" sz="3600" u="sng" dirty="0" smtClean="0"/>
              <a:t>MORE BUSINESS!!</a:t>
            </a:r>
          </a:p>
          <a:p>
            <a:endParaRPr lang="en-US" sz="2800" dirty="0"/>
          </a:p>
        </p:txBody>
      </p:sp>
      <p:sp>
        <p:nvSpPr>
          <p:cNvPr id="4" name="Notched Right Arrow 3"/>
          <p:cNvSpPr/>
          <p:nvPr/>
        </p:nvSpPr>
        <p:spPr>
          <a:xfrm>
            <a:off x="228600" y="2416048"/>
            <a:ext cx="978408" cy="484632"/>
          </a:xfrm>
          <a:prstGeom prst="notched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Notched Right Arrow 4"/>
          <p:cNvSpPr/>
          <p:nvPr/>
        </p:nvSpPr>
        <p:spPr>
          <a:xfrm>
            <a:off x="304800" y="3505200"/>
            <a:ext cx="978408" cy="484632"/>
          </a:xfrm>
          <a:prstGeom prst="notchedRightArrow">
            <a:avLst/>
          </a:prstGeom>
          <a:solidFill>
            <a:srgbClr val="FF0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304800" y="4710684"/>
            <a:ext cx="978408" cy="484632"/>
          </a:xfrm>
          <a:prstGeom prst="notchedRightArrow">
            <a:avLst/>
          </a:prstGeom>
          <a:solidFill>
            <a:srgbClr val="00B05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36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Advertising and sales:</a:t>
            </a:r>
            <a:br>
              <a:rPr lang="en-US" dirty="0" smtClean="0"/>
            </a:br>
            <a:r>
              <a:rPr lang="en-US" dirty="0" smtClean="0"/>
              <a:t>What Makes Sense for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much will you have to spend?</a:t>
            </a:r>
          </a:p>
          <a:p>
            <a:r>
              <a:rPr lang="en-US" sz="2800" dirty="0" smtClean="0"/>
              <a:t>What type of advertising makes sense?</a:t>
            </a:r>
          </a:p>
          <a:p>
            <a:r>
              <a:rPr lang="en-US" sz="2800" dirty="0" smtClean="0"/>
              <a:t>Newspaper?</a:t>
            </a:r>
          </a:p>
          <a:p>
            <a:r>
              <a:rPr lang="en-US" sz="2800" dirty="0" smtClean="0"/>
              <a:t>Radio?</a:t>
            </a:r>
          </a:p>
          <a:p>
            <a:r>
              <a:rPr lang="en-US" sz="2800" dirty="0" smtClean="0"/>
              <a:t>Brochures?</a:t>
            </a:r>
          </a:p>
          <a:p>
            <a:r>
              <a:rPr lang="en-US" sz="2800" dirty="0" smtClean="0"/>
              <a:t>Yellow pages?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070527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Advertising and Sales</a:t>
            </a:r>
            <a:br>
              <a:rPr lang="en-US" dirty="0" smtClean="0"/>
            </a:br>
            <a:r>
              <a:rPr lang="en-US" dirty="0" smtClean="0"/>
              <a:t>Price  &amp; Income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Advertising must get enough sales/income to make the cost worth it</a:t>
            </a:r>
          </a:p>
          <a:p>
            <a:r>
              <a:rPr lang="en-US" sz="2800" dirty="0" smtClean="0"/>
              <a:t>Features and benefits of products and advertising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67367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Tell people that you have a business:</a:t>
            </a:r>
          </a:p>
          <a:p>
            <a:r>
              <a:rPr lang="en-US" sz="2400" dirty="0" smtClean="0"/>
              <a:t>1. Identify the business: Name , address, telephone number, internet site, mobile telephone, etc.</a:t>
            </a:r>
          </a:p>
          <a:p>
            <a:r>
              <a:rPr lang="en-US" sz="2400" dirty="0" smtClean="0"/>
              <a:t>2. Define the products and/or services your business has to offer, and at what price</a:t>
            </a:r>
          </a:p>
          <a:p>
            <a:r>
              <a:rPr lang="en-US" sz="2400" dirty="0" smtClean="0"/>
              <a:t>3. Who to tell: who is your primary or first market? </a:t>
            </a:r>
          </a:p>
          <a:p>
            <a:r>
              <a:rPr lang="en-US" sz="2400" dirty="0" smtClean="0"/>
              <a:t>4. How will you contact your markets? </a:t>
            </a:r>
          </a:p>
          <a:p>
            <a:r>
              <a:rPr lang="en-US" sz="2400" dirty="0" smtClean="0"/>
              <a:t>5. Who else is doing what you want to do? Can you use their experience?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03040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Marketing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“Marketing Mix”:</a:t>
            </a:r>
          </a:p>
          <a:p>
            <a:r>
              <a:rPr lang="en-US" sz="2800" dirty="0" smtClean="0"/>
              <a:t>Product</a:t>
            </a:r>
          </a:p>
          <a:p>
            <a:r>
              <a:rPr lang="en-US" sz="2800" dirty="0" smtClean="0"/>
              <a:t>Price</a:t>
            </a:r>
          </a:p>
          <a:p>
            <a:r>
              <a:rPr lang="en-US" sz="2800" dirty="0" smtClean="0"/>
              <a:t>Promotion</a:t>
            </a:r>
          </a:p>
          <a:p>
            <a:r>
              <a:rPr lang="en-US" sz="2800" dirty="0" smtClean="0"/>
              <a:t>Place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90352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“Utility” = Usefulness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Form Utility = Production</a:t>
            </a:r>
          </a:p>
          <a:p>
            <a:r>
              <a:rPr lang="en-US" sz="2800" dirty="0" smtClean="0"/>
              <a:t>Place Utility = Place where the customers will buy the product</a:t>
            </a:r>
          </a:p>
          <a:p>
            <a:r>
              <a:rPr lang="en-US" sz="2800" dirty="0" smtClean="0"/>
              <a:t>Time Utility = Making product available </a:t>
            </a:r>
            <a:r>
              <a:rPr lang="en-US" sz="2800" i="1" dirty="0" smtClean="0"/>
              <a:t>when </a:t>
            </a:r>
            <a:r>
              <a:rPr lang="en-US" sz="2800" dirty="0" smtClean="0"/>
              <a:t>customers want it</a:t>
            </a:r>
          </a:p>
          <a:p>
            <a:r>
              <a:rPr lang="en-US" sz="2800" dirty="0" smtClean="0"/>
              <a:t>Possession Utility = Once purchased, the product may be used as customer sees fit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795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Emphasize the Difference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makes your  business product or service different?</a:t>
            </a:r>
          </a:p>
          <a:p>
            <a:r>
              <a:rPr lang="en-US" sz="2400" dirty="0" smtClean="0"/>
              <a:t>What makes </a:t>
            </a:r>
            <a:r>
              <a:rPr lang="en-US" sz="2400" i="1" dirty="0" smtClean="0"/>
              <a:t>you </a:t>
            </a:r>
            <a:r>
              <a:rPr lang="en-US" sz="2400" dirty="0" smtClean="0"/>
              <a:t>different?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2895600"/>
            <a:ext cx="44958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37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Strategy #1: </a:t>
            </a:r>
            <a:r>
              <a:rPr lang="en-US" b="1" i="1" dirty="0" smtClean="0"/>
              <a:t>Word of Mouth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Based upon customer loyalty and willingness to endorse you</a:t>
            </a:r>
          </a:p>
          <a:p>
            <a:r>
              <a:rPr lang="en-US" sz="2400" dirty="0" smtClean="0"/>
              <a:t>Great customer service=great word of mouth marketing!</a:t>
            </a:r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941661"/>
            <a:ext cx="4876800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86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Strategy #2: Business Cards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Basic identification</a:t>
            </a:r>
          </a:p>
          <a:p>
            <a:r>
              <a:rPr lang="en-US" sz="2400" dirty="0" smtClean="0"/>
              <a:t>Business name &amp; logo</a:t>
            </a:r>
          </a:p>
          <a:p>
            <a:r>
              <a:rPr lang="en-US" sz="2400" dirty="0" smtClean="0"/>
              <a:t>Business purpose</a:t>
            </a:r>
          </a:p>
          <a:p>
            <a:r>
              <a:rPr lang="en-US" sz="2400" dirty="0" smtClean="0"/>
              <a:t>Business contact information</a:t>
            </a:r>
          </a:p>
          <a:p>
            <a:r>
              <a:rPr lang="en-US" sz="2400" dirty="0" smtClean="0"/>
              <a:t>Short and simple, but expected by your customers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90540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Strategy #3: Flyers &amp; Brochures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To inform and educate prospective customers about your product or service</a:t>
            </a:r>
          </a:p>
          <a:p>
            <a:r>
              <a:rPr lang="en-US" sz="2800" dirty="0" smtClean="0"/>
              <a:t>May be useful depending upon the product or service offered and the cost of the materials</a:t>
            </a:r>
          </a:p>
          <a:p>
            <a:r>
              <a:rPr lang="en-US" sz="2800" dirty="0" smtClean="0"/>
              <a:t>Used as a follow up to initial contact with customer to expand customer knowledge and highlight customer service </a:t>
            </a:r>
          </a:p>
        </p:txBody>
      </p:sp>
    </p:spTree>
    <p:extLst>
      <p:ext uri="{BB962C8B-B14F-4D97-AF65-F5344CB8AC3E}">
        <p14:creationId xmlns:p14="http://schemas.microsoft.com/office/powerpoint/2010/main" val="2135235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Marketing</a:t>
            </a:r>
            <a:br>
              <a:rPr lang="en-US" dirty="0" smtClean="0"/>
            </a:br>
            <a:r>
              <a:rPr lang="en-US" dirty="0" smtClean="0"/>
              <a:t>Strategy #4: Video Resume/Brochure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4999"/>
            <a:ext cx="7772400" cy="342900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May be used to present product or service in “real time”</a:t>
            </a:r>
          </a:p>
          <a:p>
            <a:r>
              <a:rPr lang="en-US" sz="2800" dirty="0" smtClean="0"/>
              <a:t>Shows activities, operations, and results of using the product or service</a:t>
            </a:r>
          </a:p>
          <a:p>
            <a:r>
              <a:rPr lang="en-US" sz="2800" dirty="0" smtClean="0"/>
              <a:t>Promotes familiarity with owner/operator of the business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34598383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TC101859862[[fn=Urban Pop]]</Template>
  <TotalTime>5550</TotalTime>
  <Words>361</Words>
  <Application>Microsoft Office PowerPoint</Application>
  <PresentationFormat>On-screen Show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 Pop</vt:lpstr>
      <vt:lpstr>Marketing 101 And beyond</vt:lpstr>
      <vt:lpstr>Basic Marketing</vt:lpstr>
      <vt:lpstr>Basic Marketing</vt:lpstr>
      <vt:lpstr>Basic Marketing “Utility” = Usefulness</vt:lpstr>
      <vt:lpstr>Basic Marketing Emphasize the Difference</vt:lpstr>
      <vt:lpstr>Basic Marketing Strategy #1: Word of Mouth</vt:lpstr>
      <vt:lpstr>Basic Marketing Strategy #2: Business Cards</vt:lpstr>
      <vt:lpstr>Basic Marketing Strategy #3: Flyers &amp; Brochures</vt:lpstr>
      <vt:lpstr>Basic Marketing Strategy #4: Video Resume/Brochure</vt:lpstr>
      <vt:lpstr>Basic Marketing Strategy #5: Customer Service as Marketing</vt:lpstr>
      <vt:lpstr>Advertising and sales: What Makes Sense for You?</vt:lpstr>
      <vt:lpstr>Advertising and Sales Price  &amp; Income</vt:lpstr>
    </vt:vector>
  </TitlesOfParts>
  <Company>Roberts consulting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101 And beyond</dc:title>
  <dc:creator> </dc:creator>
  <cp:lastModifiedBy>Roger Shelley</cp:lastModifiedBy>
  <cp:revision>23</cp:revision>
  <dcterms:created xsi:type="dcterms:W3CDTF">2010-09-23T15:51:45Z</dcterms:created>
  <dcterms:modified xsi:type="dcterms:W3CDTF">2010-10-03T19:22:38Z</dcterms:modified>
</cp:coreProperties>
</file>