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5" r:id="rId1"/>
  </p:sldMasterIdLst>
  <p:handoutMasterIdLst>
    <p:handoutMasterId r:id="rId18"/>
  </p:handoutMasterIdLst>
  <p:sldIdLst>
    <p:sldId id="256" r:id="rId2"/>
    <p:sldId id="258" r:id="rId3"/>
    <p:sldId id="259" r:id="rId4"/>
    <p:sldId id="286" r:id="rId5"/>
    <p:sldId id="283" r:id="rId6"/>
    <p:sldId id="285" r:id="rId7"/>
    <p:sldId id="287" r:id="rId8"/>
    <p:sldId id="270" r:id="rId9"/>
    <p:sldId id="276" r:id="rId10"/>
    <p:sldId id="277" r:id="rId11"/>
    <p:sldId id="278" r:id="rId12"/>
    <p:sldId id="279" r:id="rId13"/>
    <p:sldId id="280" r:id="rId14"/>
    <p:sldId id="284" r:id="rId15"/>
    <p:sldId id="288" r:id="rId16"/>
    <p:sldId id="28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5" d="100"/>
          <a:sy n="45" d="100"/>
        </p:scale>
        <p:origin x="-2400" y="-7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352A4-2984-774E-9AF1-B77AC93031BE}" type="datetimeFigureOut">
              <a:rPr lang="en-US" smtClean="0"/>
              <a:t>5/24/17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72F6A-38EB-2643-A337-82DB01272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74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FDFE99F-B697-6E48-A767-003DF4F3F19C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A3F605F-6334-694E-9C9B-1B74F697EA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Young People </a:t>
            </a:r>
            <a:br>
              <a:rPr lang="en-US" sz="6000" dirty="0" smtClean="0"/>
            </a:br>
            <a:r>
              <a:rPr lang="en-US" sz="6000" dirty="0" smtClean="0"/>
              <a:t>and </a:t>
            </a:r>
            <a:br>
              <a:rPr lang="en-US" sz="6000" dirty="0" smtClean="0"/>
            </a:br>
            <a:r>
              <a:rPr lang="en-US" sz="6000" dirty="0" smtClean="0"/>
              <a:t>Self-Employment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721556"/>
          </a:xfrm>
        </p:spPr>
        <p:txBody>
          <a:bodyPr/>
          <a:lstStyle/>
          <a:p>
            <a:r>
              <a:rPr lang="en-US" dirty="0" smtClean="0"/>
              <a:t>Customizing Your Future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459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skill in doing a service or designing/building a product will exist prior to initiating the self-employment goal</a:t>
            </a:r>
          </a:p>
          <a:p>
            <a:r>
              <a:rPr lang="en-US" dirty="0" smtClean="0"/>
              <a:t>Some skill in developing or defining markets with exist</a:t>
            </a:r>
          </a:p>
          <a:p>
            <a:r>
              <a:rPr lang="en-US" dirty="0" smtClean="0"/>
              <a:t>Necessary skills will be learned and practiced as the need appears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0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equipment may be supplied by the person or their family, economic development organizations, state vocational rehabilitation agencies, or Social Security Work Incentives PASS</a:t>
            </a:r>
          </a:p>
          <a:p>
            <a:r>
              <a:rPr lang="en-US" dirty="0"/>
              <a:t> </a:t>
            </a:r>
            <a:r>
              <a:rPr lang="en-US" dirty="0" smtClean="0"/>
              <a:t>As the business grows, equipment may be purchased by using business revenues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363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skill training when needed to refine or expand business</a:t>
            </a:r>
          </a:p>
          <a:p>
            <a:r>
              <a:rPr lang="en-US" dirty="0" smtClean="0"/>
              <a:t>On-going training or mentoring to refine skills that existed at the outset or as markets and business needs dictate</a:t>
            </a:r>
          </a:p>
          <a:p>
            <a:r>
              <a:rPr lang="en-US" dirty="0" smtClean="0"/>
              <a:t>Training may be supplied by the person/family, state Department of Labor(American Job Centers), manufacturer or vendor or DVR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0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own vehicle or truck, driven by you or a support person</a:t>
            </a:r>
          </a:p>
          <a:p>
            <a:r>
              <a:rPr lang="en-US" dirty="0" smtClean="0"/>
              <a:t>Family members</a:t>
            </a:r>
          </a:p>
          <a:p>
            <a:r>
              <a:rPr lang="en-US" dirty="0" smtClean="0"/>
              <a:t>Paid vendor</a:t>
            </a:r>
          </a:p>
          <a:p>
            <a:r>
              <a:rPr lang="en-US" dirty="0" smtClean="0"/>
              <a:t>Business partner</a:t>
            </a:r>
          </a:p>
          <a:p>
            <a:r>
              <a:rPr lang="en-US" dirty="0" smtClean="0"/>
              <a:t>Product delivery service(</a:t>
            </a:r>
            <a:r>
              <a:rPr lang="en-US" dirty="0" err="1" smtClean="0"/>
              <a:t>Fedex</a:t>
            </a:r>
            <a:r>
              <a:rPr lang="en-US" dirty="0" smtClean="0"/>
              <a:t>, UPS, USPS)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2840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Self-Employment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an organizational tool for developing the student’s self-employment goal</a:t>
            </a:r>
          </a:p>
          <a:p>
            <a:r>
              <a:rPr lang="en-US" dirty="0" smtClean="0"/>
              <a:t>Contains all aspects of the later business plan</a:t>
            </a:r>
          </a:p>
          <a:p>
            <a:r>
              <a:rPr lang="en-US" dirty="0" smtClean="0"/>
              <a:t>May help with explaining the details of the business goal to Small Business Development Center people or VRBS counselors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62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2286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Content Placeholder 5" descr="BP scan.tif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584" r="-39584"/>
          <a:stretch>
            <a:fillRect/>
          </a:stretch>
        </p:blipFill>
        <p:spPr>
          <a:xfrm>
            <a:off x="716844" y="533399"/>
            <a:ext cx="8229600" cy="5367337"/>
          </a:xfrm>
        </p:spPr>
      </p:pic>
    </p:spTree>
    <p:extLst>
      <p:ext uri="{BB962C8B-B14F-4D97-AF65-F5344CB8AC3E}">
        <p14:creationId xmlns:p14="http://schemas.microsoft.com/office/powerpoint/2010/main" val="1138420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BP scan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988" y="928511"/>
            <a:ext cx="3898900" cy="505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75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Discovery Indicate Self-Employment as an Option?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5556"/>
            <a:ext cx="8229600" cy="4150607"/>
          </a:xfrm>
        </p:spPr>
        <p:txBody>
          <a:bodyPr/>
          <a:lstStyle/>
          <a:p>
            <a:r>
              <a:rPr lang="en-US" dirty="0" smtClean="0">
                <a:latin typeface="Arial Rounded MT Bold" charset="0"/>
              </a:rPr>
              <a:t>A family background in self-employment</a:t>
            </a:r>
          </a:p>
          <a:p>
            <a:r>
              <a:rPr lang="en-US" dirty="0" smtClean="0">
                <a:latin typeface="Arial Rounded MT Bold" charset="0"/>
              </a:rPr>
              <a:t>To more closely meet work goals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latin typeface="Arial Rounded MT Bold" charset="0"/>
              </a:rPr>
              <a:t>More esteemed community value</a:t>
            </a:r>
          </a:p>
          <a:p>
            <a:r>
              <a:rPr lang="en-US" dirty="0" smtClean="0">
                <a:latin typeface="Arial Rounded MT Bold"/>
                <a:cs typeface="Arial Rounded MT Bold"/>
              </a:rPr>
              <a:t>To supply their own accommodations</a:t>
            </a:r>
            <a:endParaRPr lang="en-US" dirty="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1917464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</a:t>
            </a:r>
            <a:r>
              <a:rPr lang="en-US" dirty="0" smtClean="0"/>
              <a:t>Does </a:t>
            </a:r>
            <a:r>
              <a:rPr lang="en-US" dirty="0"/>
              <a:t>Discovery </a:t>
            </a:r>
            <a:r>
              <a:rPr lang="en-US" dirty="0" smtClean="0"/>
              <a:t>Indicate </a:t>
            </a:r>
            <a:r>
              <a:rPr lang="en-US" dirty="0"/>
              <a:t>Self-Employment as an </a:t>
            </a:r>
            <a:r>
              <a:rPr lang="en-US" dirty="0" smtClean="0"/>
              <a:t>Option?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1333"/>
            <a:ext cx="8229600" cy="3924830"/>
          </a:xfrm>
        </p:spPr>
        <p:txBody>
          <a:bodyPr/>
          <a:lstStyle/>
          <a:p>
            <a:r>
              <a:rPr lang="en-US" dirty="0" smtClean="0">
                <a:latin typeface="Arial Rounded MT Bold" charset="0"/>
              </a:rPr>
              <a:t>Better level of income and control of benefits</a:t>
            </a:r>
          </a:p>
          <a:p>
            <a:r>
              <a:rPr lang="en-US" dirty="0" smtClean="0">
                <a:latin typeface="Arial Rounded MT Bold" charset="0"/>
              </a:rPr>
              <a:t>Opportunity/markets</a:t>
            </a:r>
          </a:p>
          <a:p>
            <a:r>
              <a:rPr lang="en-US" dirty="0" smtClean="0">
                <a:latin typeface="Arial Rounded MT Bold" charset="0"/>
              </a:rPr>
              <a:t>Better supports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488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Workplace Learning Activities and Self-Employment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WPL may indicate possibilities for self-employment by:</a:t>
            </a:r>
          </a:p>
          <a:p>
            <a:r>
              <a:rPr lang="en-US" dirty="0" smtClean="0"/>
              <a:t>Illustrating the student’s abilities and self-direction</a:t>
            </a:r>
          </a:p>
          <a:p>
            <a:r>
              <a:rPr lang="en-US" dirty="0" smtClean="0"/>
              <a:t>Noting the student’s ability to be self-starting</a:t>
            </a:r>
          </a:p>
          <a:p>
            <a:r>
              <a:rPr lang="en-US" dirty="0" smtClean="0"/>
              <a:t>Showing a penchant for inventiveness beyond instruction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2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Developing Supports for </a:t>
            </a:r>
            <a:br>
              <a:rPr lang="en-US" dirty="0" smtClean="0"/>
            </a:br>
            <a:r>
              <a:rPr lang="en-US" dirty="0" smtClean="0"/>
              <a:t>Self-Employment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goal development(Discovery):</a:t>
            </a:r>
          </a:p>
          <a:p>
            <a:r>
              <a:rPr lang="en-US" dirty="0" smtClean="0"/>
              <a:t>Check family support</a:t>
            </a:r>
          </a:p>
          <a:p>
            <a:r>
              <a:rPr lang="en-US" dirty="0" smtClean="0"/>
              <a:t>Check community support(markets)</a:t>
            </a:r>
          </a:p>
          <a:p>
            <a:r>
              <a:rPr lang="en-US" dirty="0" smtClean="0"/>
              <a:t>Check community support(non-profits)</a:t>
            </a:r>
          </a:p>
          <a:p>
            <a:r>
              <a:rPr lang="en-US" dirty="0" smtClean="0"/>
              <a:t>Look for supports that address business needs connected to the disability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3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Variety Individual of Self-Employment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222"/>
            <a:ext cx="8229600" cy="4065941"/>
          </a:xfrm>
        </p:spPr>
        <p:txBody>
          <a:bodyPr/>
          <a:lstStyle/>
          <a:p>
            <a:r>
              <a:rPr lang="en-US" dirty="0" smtClean="0"/>
              <a:t>Business within a business</a:t>
            </a:r>
          </a:p>
          <a:p>
            <a:r>
              <a:rPr lang="en-US" dirty="0" smtClean="0"/>
              <a:t>Sole proprietorship</a:t>
            </a:r>
          </a:p>
          <a:p>
            <a:r>
              <a:rPr lang="en-US" dirty="0" smtClean="0"/>
              <a:t>Resource </a:t>
            </a:r>
            <a:r>
              <a:rPr lang="en-US" dirty="0" err="1" smtClean="0"/>
              <a:t>qwnership</a:t>
            </a:r>
            <a:endParaRPr lang="en-US" dirty="0" smtClean="0"/>
          </a:p>
          <a:p>
            <a:r>
              <a:rPr lang="en-US" dirty="0" smtClean="0"/>
              <a:t>Limited partnerships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91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School-based Group Self-Employment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Coffee Services</a:t>
            </a:r>
          </a:p>
          <a:p>
            <a:r>
              <a:rPr lang="en-US" dirty="0" smtClean="0"/>
              <a:t>Retail candy services (honor box candy company)</a:t>
            </a:r>
          </a:p>
          <a:p>
            <a:r>
              <a:rPr lang="en-US" dirty="0" smtClean="0"/>
              <a:t>Often a student-owned company. Each student owns a share, and is paid a portion of the net income of the company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79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to Think About When You Are Thinking About Self-Employment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70667"/>
            <a:ext cx="8229600" cy="3755496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Arial Rounded MT Bold" pitchFamily="34" charset="0"/>
              </a:rPr>
              <a:t>Step 1: Finding the </a:t>
            </a:r>
            <a:r>
              <a:rPr lang="en-US" sz="2800" dirty="0" smtClean="0">
                <a:latin typeface="Arial Rounded MT Bold" pitchFamily="34" charset="0"/>
              </a:rPr>
              <a:t>Place</a:t>
            </a:r>
          </a:p>
          <a:p>
            <a:r>
              <a:rPr lang="en-US" sz="2800" dirty="0">
                <a:latin typeface="Arial Rounded MT Bold" pitchFamily="34" charset="0"/>
              </a:rPr>
              <a:t>Step 2:</a:t>
            </a:r>
            <a:r>
              <a:rPr lang="en-US" sz="2800" dirty="0"/>
              <a:t> </a:t>
            </a:r>
            <a:r>
              <a:rPr lang="en-US" sz="2800" dirty="0">
                <a:latin typeface="Arial Rounded MT Bold" pitchFamily="34" charset="0"/>
              </a:rPr>
              <a:t>Developing Supports &amp; Accommodations</a:t>
            </a:r>
          </a:p>
          <a:p>
            <a:r>
              <a:rPr lang="en-US" sz="2800" dirty="0">
                <a:latin typeface="Arial Rounded MT Bold" pitchFamily="34" charset="0"/>
              </a:rPr>
              <a:t>Step 3: </a:t>
            </a:r>
            <a:r>
              <a:rPr lang="en-US" sz="2800" dirty="0" smtClean="0">
                <a:latin typeface="Arial Rounded MT Bold" pitchFamily="34" charset="0"/>
              </a:rPr>
              <a:t>What is the </a:t>
            </a:r>
            <a:r>
              <a:rPr lang="en-US" sz="2800" dirty="0">
                <a:latin typeface="Arial Rounded MT Bold" pitchFamily="34" charset="0"/>
              </a:rPr>
              <a:t>Product or </a:t>
            </a:r>
            <a:r>
              <a:rPr lang="en-US" sz="2800" dirty="0" smtClean="0">
                <a:latin typeface="Arial Rounded MT Bold" pitchFamily="34" charset="0"/>
              </a:rPr>
              <a:t>Service?</a:t>
            </a:r>
          </a:p>
          <a:p>
            <a:r>
              <a:rPr lang="en-US" sz="2800" dirty="0">
                <a:latin typeface="Arial Rounded MT Bold" pitchFamily="34" charset="0"/>
              </a:rPr>
              <a:t>Step 4: </a:t>
            </a:r>
            <a:r>
              <a:rPr lang="en-US" sz="2800" dirty="0" smtClean="0">
                <a:latin typeface="Arial Rounded MT Bold" pitchFamily="34" charset="0"/>
              </a:rPr>
              <a:t>Marketing</a:t>
            </a:r>
          </a:p>
          <a:p>
            <a:r>
              <a:rPr lang="en-US" sz="2800" dirty="0">
                <a:latin typeface="Arial Rounded MT Bold" pitchFamily="34" charset="0"/>
              </a:rPr>
              <a:t>Step 5: </a:t>
            </a:r>
            <a:r>
              <a:rPr lang="en-US" sz="2800" dirty="0" smtClean="0">
                <a:latin typeface="Arial Rounded MT Bold" pitchFamily="34" charset="0"/>
              </a:rPr>
              <a:t>Pricing</a:t>
            </a:r>
          </a:p>
          <a:p>
            <a:pPr>
              <a:buFont typeface="Arial"/>
              <a:buChar char="•"/>
            </a:pPr>
            <a:r>
              <a:rPr lang="en-US" sz="2800" dirty="0">
                <a:latin typeface="Arial Rounded MT Bold" pitchFamily="34" charset="0"/>
              </a:rPr>
              <a:t>Step 6: Funding Your Self-Employment Goal</a:t>
            </a:r>
          </a:p>
          <a:p>
            <a:r>
              <a:rPr lang="en-US" sz="2800" dirty="0">
                <a:latin typeface="Arial Rounded MT Bold" charset="0"/>
              </a:rPr>
              <a:t>Do you have the $$?</a:t>
            </a:r>
          </a:p>
          <a:p>
            <a:endParaRPr lang="en-US" sz="2800" dirty="0" smtClean="0">
              <a:latin typeface="Arial Rounded MT Bold" pitchFamily="34" charset="0"/>
            </a:endParaRPr>
          </a:p>
          <a:p>
            <a:endParaRPr lang="en-US" sz="2800" dirty="0">
              <a:latin typeface="Arial Rounded MT Bold" pitchFamily="34" charset="0"/>
            </a:endParaRPr>
          </a:p>
          <a:p>
            <a:endParaRPr lang="en-US" sz="2800" dirty="0">
              <a:latin typeface="Arial Rounded MT Bold" pitchFamily="34" charset="0"/>
            </a:endParaRPr>
          </a:p>
          <a:p>
            <a:endParaRPr lang="en-US" sz="2800" dirty="0" smtClean="0">
              <a:latin typeface="Arial Rounded MT Bold" pitchFamily="34" charset="0"/>
            </a:endParaRPr>
          </a:p>
          <a:p>
            <a:endParaRPr lang="en-US" sz="2800" dirty="0">
              <a:latin typeface="Arial Rounded MT Bold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9574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Might Need to Succeed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Skills</a:t>
            </a:r>
          </a:p>
          <a:p>
            <a:pPr marL="342900" lvl="2" indent="-342900"/>
            <a:r>
              <a:rPr lang="en-US" sz="3200" dirty="0"/>
              <a:t>Equipment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Transportation</a:t>
            </a:r>
          </a:p>
          <a:p>
            <a:r>
              <a:rPr lang="en-US" dirty="0" smtClean="0"/>
              <a:t>On-going </a:t>
            </a:r>
            <a:r>
              <a:rPr lang="en-US" dirty="0"/>
              <a:t>t</a:t>
            </a:r>
            <a:r>
              <a:rPr lang="en-US" dirty="0" smtClean="0"/>
              <a:t>echnical assistance</a:t>
            </a:r>
          </a:p>
          <a:p>
            <a:r>
              <a:rPr lang="en-US" dirty="0" smtClean="0"/>
              <a:t>Business management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228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4615</TotalTime>
  <Words>495</Words>
  <Application>Microsoft Macintosh PowerPoint</Application>
  <PresentationFormat>On-screen Show (4:3)</PresentationFormat>
  <Paragraphs>80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Clarity</vt:lpstr>
      <vt:lpstr>Young People  and  Self-Employment</vt:lpstr>
      <vt:lpstr>How Does Discovery Indicate Self-Employment as an Option?</vt:lpstr>
      <vt:lpstr>How Does Discovery Indicate Self-Employment as an Option?</vt:lpstr>
      <vt:lpstr>Workplace Learning Activities and Self-Employment</vt:lpstr>
      <vt:lpstr>Developing Supports for  Self-Employment</vt:lpstr>
      <vt:lpstr>The Variety Individual of Self-Employment Options</vt:lpstr>
      <vt:lpstr>School-based Group Self-Employment</vt:lpstr>
      <vt:lpstr>What to Think About When You Are Thinking About Self-Employment</vt:lpstr>
      <vt:lpstr>What You Might Need to Succeed</vt:lpstr>
      <vt:lpstr>Skills</vt:lpstr>
      <vt:lpstr>Equipment</vt:lpstr>
      <vt:lpstr>Training</vt:lpstr>
      <vt:lpstr>Transportation</vt:lpstr>
      <vt:lpstr>Self-Employment Proposal</vt:lpstr>
      <vt:lpstr>  </vt:lpstr>
      <vt:lpstr>PowerPoint Presentation</vt:lpstr>
    </vt:vector>
  </TitlesOfParts>
  <Company>UCDUAA/Roberts Consulting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 Employment  and  You</dc:title>
  <dc:creator>B. Roger Shelley</dc:creator>
  <cp:lastModifiedBy>RealName: chdadmin</cp:lastModifiedBy>
  <cp:revision>78</cp:revision>
  <cp:lastPrinted>2016-11-08T16:17:13Z</cp:lastPrinted>
  <dcterms:created xsi:type="dcterms:W3CDTF">2013-07-24T12:50:55Z</dcterms:created>
  <dcterms:modified xsi:type="dcterms:W3CDTF">2017-05-24T15:31:56Z</dcterms:modified>
</cp:coreProperties>
</file>