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67" r:id="rId2"/>
    <p:sldId id="268" r:id="rId3"/>
    <p:sldId id="269" r:id="rId4"/>
    <p:sldId id="270" r:id="rId5"/>
    <p:sldId id="271" r:id="rId6"/>
    <p:sldId id="264" r:id="rId7"/>
    <p:sldId id="276" r:id="rId8"/>
    <p:sldId id="272" r:id="rId9"/>
    <p:sldId id="273" r:id="rId10"/>
    <p:sldId id="274" r:id="rId11"/>
    <p:sldId id="275" r:id="rId12"/>
    <p:sldId id="277" r:id="rId13"/>
    <p:sldId id="278" r:id="rId14"/>
    <p:sldId id="261" r:id="rId15"/>
    <p:sldId id="262" r:id="rId16"/>
    <p:sldId id="263" r:id="rId1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02" d="100"/>
          <a:sy n="102" d="100"/>
        </p:scale>
        <p:origin x="-736" y="-96"/>
      </p:cViewPr>
      <p:guideLst>
        <p:guide orient="horz" pos="316"/>
        <p:guide pos="132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viewProps" Target="viewProps.xml"/><Relationship Id="rId21" Type="http://schemas.openxmlformats.org/officeDocument/2006/relationships/theme" Target="theme/theme1.xml"/><Relationship Id="rId22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printerSettings" Target="printerSettings/printerSettings1.bin"/><Relationship Id="rId1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90D6DEB-A253-3A4D-A88A-7FC09F84022F}" type="doc">
      <dgm:prSet loTypeId="urn:microsoft.com/office/officeart/2008/layout/RadialCluster" loCatId="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AC8A188-2BB6-4B42-B469-7316A56CB25E}">
      <dgm:prSet phldrT="[Text]"/>
      <dgm:spPr>
        <a:solidFill>
          <a:schemeClr val="bg1"/>
        </a:solidFill>
      </dgm:spPr>
      <dgm:t>
        <a:bodyPr/>
        <a:lstStyle/>
        <a:p>
          <a:r>
            <a:rPr lang="en-US" b="1" dirty="0" smtClean="0">
              <a:effectLst>
                <a:outerShdw blurRad="50800" dist="38100" dir="2700000" algn="tl" rotWithShape="0">
                  <a:srgbClr val="000000">
                    <a:alpha val="43000"/>
                  </a:srgbClr>
                </a:outerShdw>
              </a:effectLst>
              <a:latin typeface="+mj-lt"/>
            </a:rPr>
            <a:t>How to Get a 16 Year Old a Job</a:t>
          </a:r>
          <a:endParaRPr lang="en-US" b="1" dirty="0">
            <a:effectLst>
              <a:outerShdw blurRad="50800" dist="38100" dir="2700000" algn="tl" rotWithShape="0">
                <a:srgbClr val="000000">
                  <a:alpha val="43000"/>
                </a:srgbClr>
              </a:outerShdw>
            </a:effectLst>
            <a:latin typeface="+mj-lt"/>
          </a:endParaRPr>
        </a:p>
      </dgm:t>
    </dgm:pt>
    <dgm:pt modelId="{5F415E98-E14A-424B-92A2-6852219762FE}" type="parTrans" cxnId="{CDE8A51C-3B04-424D-B7A8-2A1BABF0F1D2}">
      <dgm:prSet/>
      <dgm:spPr/>
      <dgm:t>
        <a:bodyPr/>
        <a:lstStyle/>
        <a:p>
          <a:endParaRPr lang="en-US"/>
        </a:p>
      </dgm:t>
    </dgm:pt>
    <dgm:pt modelId="{761A33B2-42B2-614E-94F3-DFEC987F7DC7}" type="sibTrans" cxnId="{CDE8A51C-3B04-424D-B7A8-2A1BABF0F1D2}">
      <dgm:prSet/>
      <dgm:spPr/>
      <dgm:t>
        <a:bodyPr/>
        <a:lstStyle/>
        <a:p>
          <a:endParaRPr lang="en-US"/>
        </a:p>
      </dgm:t>
    </dgm:pt>
    <dgm:pt modelId="{04EEF6BB-FDF5-014C-8CC9-49B73B85BB45}">
      <dgm:prSet phldrT="[Text]"/>
      <dgm:spPr>
        <a:solidFill>
          <a:schemeClr val="accent4"/>
        </a:solidFill>
      </dgm:spPr>
      <dgm:t>
        <a:bodyPr/>
        <a:lstStyle/>
        <a:p>
          <a:r>
            <a:rPr lang="en-US" dirty="0" smtClean="0">
              <a:solidFill>
                <a:srgbClr val="000000"/>
              </a:solidFill>
            </a:rPr>
            <a:t>Public Employment Resources</a:t>
          </a:r>
          <a:endParaRPr lang="en-US" dirty="0">
            <a:solidFill>
              <a:srgbClr val="000000"/>
            </a:solidFill>
          </a:endParaRPr>
        </a:p>
      </dgm:t>
    </dgm:pt>
    <dgm:pt modelId="{FC544319-C12C-9E4A-B94D-6EF5AFD81361}" type="parTrans" cxnId="{30C6473D-AEA1-C948-8DAB-35AE55A89151}">
      <dgm:prSet/>
      <dgm:spPr>
        <a:ln w="38100" cmpd="sng">
          <a:solidFill>
            <a:schemeClr val="accent5"/>
          </a:solidFill>
        </a:ln>
      </dgm:spPr>
      <dgm:t>
        <a:bodyPr/>
        <a:lstStyle/>
        <a:p>
          <a:endParaRPr lang="en-US"/>
        </a:p>
      </dgm:t>
    </dgm:pt>
    <dgm:pt modelId="{44AAEF2D-2BF4-E94F-AFE2-EC90B935F666}" type="sibTrans" cxnId="{30C6473D-AEA1-C948-8DAB-35AE55A89151}">
      <dgm:prSet/>
      <dgm:spPr/>
      <dgm:t>
        <a:bodyPr/>
        <a:lstStyle/>
        <a:p>
          <a:endParaRPr lang="en-US"/>
        </a:p>
      </dgm:t>
    </dgm:pt>
    <dgm:pt modelId="{2590511A-D223-974D-BCCC-76B62E669FD2}">
      <dgm:prSet phldrT="[Text]"/>
      <dgm:spPr>
        <a:solidFill>
          <a:schemeClr val="accent2"/>
        </a:solidFill>
      </dgm:spPr>
      <dgm:t>
        <a:bodyPr/>
        <a:lstStyle/>
        <a:p>
          <a:r>
            <a:rPr lang="en-US" dirty="0" smtClean="0">
              <a:solidFill>
                <a:srgbClr val="000000"/>
              </a:solidFill>
            </a:rPr>
            <a:t>SSA  Work Incentives</a:t>
          </a:r>
          <a:endParaRPr lang="en-US" dirty="0">
            <a:solidFill>
              <a:srgbClr val="000000"/>
            </a:solidFill>
          </a:endParaRPr>
        </a:p>
      </dgm:t>
    </dgm:pt>
    <dgm:pt modelId="{C8885437-BC96-D34C-903B-1D090358F9AB}" type="parTrans" cxnId="{84743D03-044D-EB44-A8E7-76295D28385F}">
      <dgm:prSet/>
      <dgm:spPr>
        <a:ln w="38100" cmpd="sng">
          <a:solidFill>
            <a:srgbClr val="A5D848"/>
          </a:solidFill>
        </a:ln>
      </dgm:spPr>
      <dgm:t>
        <a:bodyPr/>
        <a:lstStyle/>
        <a:p>
          <a:endParaRPr lang="en-US"/>
        </a:p>
      </dgm:t>
    </dgm:pt>
    <dgm:pt modelId="{ABC508CA-C6EC-A74C-AFB5-5630A802454F}" type="sibTrans" cxnId="{84743D03-044D-EB44-A8E7-76295D28385F}">
      <dgm:prSet/>
      <dgm:spPr/>
      <dgm:t>
        <a:bodyPr/>
        <a:lstStyle/>
        <a:p>
          <a:endParaRPr lang="en-US"/>
        </a:p>
      </dgm:t>
    </dgm:pt>
    <dgm:pt modelId="{306B524A-1BF3-0642-A916-E43296468F3B}">
      <dgm:prSet phldrT="[Text]"/>
      <dgm:spPr>
        <a:solidFill>
          <a:srgbClr val="3366FF"/>
        </a:solidFill>
      </dgm:spPr>
      <dgm:t>
        <a:bodyPr/>
        <a:lstStyle/>
        <a:p>
          <a:r>
            <a:rPr lang="en-US" dirty="0" smtClean="0">
              <a:solidFill>
                <a:schemeClr val="bg1"/>
              </a:solidFill>
            </a:rPr>
            <a:t>Customized Employment Strategies</a:t>
          </a:r>
          <a:endParaRPr lang="en-US" dirty="0">
            <a:solidFill>
              <a:schemeClr val="bg1"/>
            </a:solidFill>
          </a:endParaRPr>
        </a:p>
      </dgm:t>
    </dgm:pt>
    <dgm:pt modelId="{33BABCB1-6516-834C-A122-49AB93A9DBA4}" type="parTrans" cxnId="{12153A5F-E1DD-1844-BC39-7FCF6D65F0C6}">
      <dgm:prSet/>
      <dgm:spPr>
        <a:ln w="38100" cmpd="sng">
          <a:solidFill>
            <a:schemeClr val="accent5"/>
          </a:solidFill>
        </a:ln>
      </dgm:spPr>
      <dgm:t>
        <a:bodyPr/>
        <a:lstStyle/>
        <a:p>
          <a:endParaRPr lang="en-US"/>
        </a:p>
      </dgm:t>
    </dgm:pt>
    <dgm:pt modelId="{18A9F2B6-B334-C644-A55C-17DFBD49A3E0}" type="sibTrans" cxnId="{12153A5F-E1DD-1844-BC39-7FCF6D65F0C6}">
      <dgm:prSet/>
      <dgm:spPr/>
      <dgm:t>
        <a:bodyPr/>
        <a:lstStyle/>
        <a:p>
          <a:endParaRPr lang="en-US"/>
        </a:p>
      </dgm:t>
    </dgm:pt>
    <dgm:pt modelId="{BBB26126-1F3A-F54D-893F-45FCC6067928}">
      <dgm:prSet/>
      <dgm:spPr>
        <a:solidFill>
          <a:schemeClr val="accent3"/>
        </a:solidFill>
      </dgm:spPr>
      <dgm:t>
        <a:bodyPr/>
        <a:lstStyle/>
        <a:p>
          <a:r>
            <a:rPr lang="en-US" dirty="0" smtClean="0">
              <a:solidFill>
                <a:srgbClr val="000000"/>
              </a:solidFill>
            </a:rPr>
            <a:t>Social Networking</a:t>
          </a:r>
          <a:endParaRPr lang="en-US" dirty="0">
            <a:solidFill>
              <a:srgbClr val="000000"/>
            </a:solidFill>
          </a:endParaRPr>
        </a:p>
      </dgm:t>
    </dgm:pt>
    <dgm:pt modelId="{28AEBA89-06C8-1146-B254-AF16AA9AF8BE}" type="parTrans" cxnId="{ED7DE891-F4C3-9D4D-86F3-CCC6F03E8D4A}">
      <dgm:prSet/>
      <dgm:spPr>
        <a:ln w="38100" cmpd="sng">
          <a:solidFill>
            <a:schemeClr val="accent5"/>
          </a:solidFill>
        </a:ln>
      </dgm:spPr>
      <dgm:t>
        <a:bodyPr/>
        <a:lstStyle/>
        <a:p>
          <a:endParaRPr lang="en-US"/>
        </a:p>
      </dgm:t>
    </dgm:pt>
    <dgm:pt modelId="{1F647DB5-A53C-D443-B313-5C010CCBC2DB}" type="sibTrans" cxnId="{ED7DE891-F4C3-9D4D-86F3-CCC6F03E8D4A}">
      <dgm:prSet/>
      <dgm:spPr/>
      <dgm:t>
        <a:bodyPr/>
        <a:lstStyle/>
        <a:p>
          <a:endParaRPr lang="en-US"/>
        </a:p>
      </dgm:t>
    </dgm:pt>
    <dgm:pt modelId="{E566986F-5C14-A747-A80C-457D978D7145}">
      <dgm:prSet/>
      <dgm:spPr>
        <a:solidFill>
          <a:schemeClr val="tx2">
            <a:lumMod val="50000"/>
          </a:schemeClr>
        </a:solidFill>
      </dgm:spPr>
      <dgm:t>
        <a:bodyPr/>
        <a:lstStyle/>
        <a:p>
          <a:r>
            <a:rPr lang="en-US" dirty="0" smtClean="0">
              <a:solidFill>
                <a:srgbClr val="000000"/>
              </a:solidFill>
            </a:rPr>
            <a:t>Job Related Routines</a:t>
          </a:r>
          <a:endParaRPr lang="en-US" dirty="0">
            <a:solidFill>
              <a:srgbClr val="000000"/>
            </a:solidFill>
          </a:endParaRPr>
        </a:p>
      </dgm:t>
    </dgm:pt>
    <dgm:pt modelId="{C9CDF230-382F-2E4E-9EC5-51C81CBF0A33}" type="parTrans" cxnId="{B481D81F-446A-8F40-A76B-34B97CD73E90}">
      <dgm:prSet/>
      <dgm:spPr>
        <a:ln w="38100" cmpd="sng">
          <a:solidFill>
            <a:schemeClr val="accent5"/>
          </a:solidFill>
        </a:ln>
      </dgm:spPr>
      <dgm:t>
        <a:bodyPr/>
        <a:lstStyle/>
        <a:p>
          <a:endParaRPr lang="en-US"/>
        </a:p>
      </dgm:t>
    </dgm:pt>
    <dgm:pt modelId="{BEDDBE68-B3CC-CF49-89C6-0DA97F356147}" type="sibTrans" cxnId="{B481D81F-446A-8F40-A76B-34B97CD73E90}">
      <dgm:prSet/>
      <dgm:spPr/>
      <dgm:t>
        <a:bodyPr/>
        <a:lstStyle/>
        <a:p>
          <a:endParaRPr lang="en-US"/>
        </a:p>
      </dgm:t>
    </dgm:pt>
    <dgm:pt modelId="{2223548E-0A04-D742-A497-1ED39D47D68B}" type="pres">
      <dgm:prSet presAssocID="{190D6DEB-A253-3A4D-A88A-7FC09F84022F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70BA245C-A00D-D742-A8CF-5707379ACBE2}" type="pres">
      <dgm:prSet presAssocID="{8AC8A188-2BB6-4B42-B469-7316A56CB25E}" presName="singleCycle" presStyleCnt="0"/>
      <dgm:spPr/>
    </dgm:pt>
    <dgm:pt modelId="{5F1E8754-833D-9444-B12B-D2037190E3CB}" type="pres">
      <dgm:prSet presAssocID="{8AC8A188-2BB6-4B42-B469-7316A56CB25E}" presName="singleCenter" presStyleLbl="node1" presStyleIdx="0" presStyleCnt="6" custScaleX="102747" custScaleY="99493" custLinFactNeighborX="623" custLinFactNeighborY="-1037">
        <dgm:presLayoutVars>
          <dgm:chMax val="7"/>
          <dgm:chPref val="7"/>
        </dgm:presLayoutVars>
      </dgm:prSet>
      <dgm:spPr/>
      <dgm:t>
        <a:bodyPr/>
        <a:lstStyle/>
        <a:p>
          <a:endParaRPr lang="en-US"/>
        </a:p>
      </dgm:t>
    </dgm:pt>
    <dgm:pt modelId="{965FAD1C-D0E1-EE4D-A62C-A7D7A5E8E5C5}" type="pres">
      <dgm:prSet presAssocID="{C8885437-BC96-D34C-903B-1D090358F9AB}" presName="Name56" presStyleLbl="parChTrans1D2" presStyleIdx="0" presStyleCnt="5"/>
      <dgm:spPr/>
      <dgm:t>
        <a:bodyPr/>
        <a:lstStyle/>
        <a:p>
          <a:endParaRPr lang="en-US"/>
        </a:p>
      </dgm:t>
    </dgm:pt>
    <dgm:pt modelId="{CDA40EE7-8352-A946-A30E-E85D977BF91A}" type="pres">
      <dgm:prSet presAssocID="{2590511A-D223-974D-BCCC-76B62E669FD2}" presName="text0" presStyleLbl="node1" presStyleIdx="1" presStyleCnt="6" custScaleX="152423" custScaleY="144327" custRadScaleRad="108295" custRadScaleInc="73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AE731FC-D6D6-FF47-A9B9-4DD6B45EF053}" type="pres">
      <dgm:prSet presAssocID="{28AEBA89-06C8-1146-B254-AF16AA9AF8BE}" presName="Name56" presStyleLbl="parChTrans1D2" presStyleIdx="1" presStyleCnt="5"/>
      <dgm:spPr/>
      <dgm:t>
        <a:bodyPr/>
        <a:lstStyle/>
        <a:p>
          <a:endParaRPr lang="en-US"/>
        </a:p>
      </dgm:t>
    </dgm:pt>
    <dgm:pt modelId="{12CBD6E2-24FE-D446-B155-4FC5F5C7F50B}" type="pres">
      <dgm:prSet presAssocID="{BBB26126-1F3A-F54D-893F-45FCC6067928}" presName="text0" presStyleLbl="node1" presStyleIdx="2" presStyleCnt="6" custScaleX="171036" custScaleY="14727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94523E5-FB61-7A47-9945-FCDB81D31E3E}" type="pres">
      <dgm:prSet presAssocID="{C9CDF230-382F-2E4E-9EC5-51C81CBF0A33}" presName="Name56" presStyleLbl="parChTrans1D2" presStyleIdx="2" presStyleCnt="5"/>
      <dgm:spPr/>
      <dgm:t>
        <a:bodyPr/>
        <a:lstStyle/>
        <a:p>
          <a:endParaRPr lang="en-US"/>
        </a:p>
      </dgm:t>
    </dgm:pt>
    <dgm:pt modelId="{963AC6A5-8A2C-A243-A6C3-0DC721166A92}" type="pres">
      <dgm:prSet presAssocID="{E566986F-5C14-A747-A80C-457D978D7145}" presName="text0" presStyleLbl="node1" presStyleIdx="3" presStyleCnt="6" custScaleX="149169" custScaleY="137580" custRadScaleRad="103761" custRadScaleInc="-2665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8EA7C09-327B-1348-94B7-32B865BA7ED9}" type="pres">
      <dgm:prSet presAssocID="{FC544319-C12C-9E4A-B94D-6EF5AFD81361}" presName="Name56" presStyleLbl="parChTrans1D2" presStyleIdx="3" presStyleCnt="5"/>
      <dgm:spPr/>
      <dgm:t>
        <a:bodyPr/>
        <a:lstStyle/>
        <a:p>
          <a:endParaRPr lang="en-US"/>
        </a:p>
      </dgm:t>
    </dgm:pt>
    <dgm:pt modelId="{084EC68A-516A-B448-AEFB-8DFFCF48DD03}" type="pres">
      <dgm:prSet presAssocID="{04EEF6BB-FDF5-014C-8CC9-49B73B85BB45}" presName="text0" presStyleLbl="node1" presStyleIdx="4" presStyleCnt="6" custScaleX="205866" custScaleY="138621" custRadScaleRad="109777" custRadScaleInc="3519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7BF94DA-C761-E942-B571-1987F8209982}" type="pres">
      <dgm:prSet presAssocID="{33BABCB1-6516-834C-A122-49AB93A9DBA4}" presName="Name56" presStyleLbl="parChTrans1D2" presStyleIdx="4" presStyleCnt="5"/>
      <dgm:spPr/>
      <dgm:t>
        <a:bodyPr/>
        <a:lstStyle/>
        <a:p>
          <a:endParaRPr lang="en-US"/>
        </a:p>
      </dgm:t>
    </dgm:pt>
    <dgm:pt modelId="{E765CF75-5D3F-4B4F-B6AD-5CDA95B98CBE}" type="pres">
      <dgm:prSet presAssocID="{306B524A-1BF3-0642-A916-E43296468F3B}" presName="text0" presStyleLbl="node1" presStyleIdx="5" presStyleCnt="6" custScaleX="207321" custScaleY="129772" custRadScaleRad="109443" custRadScaleInc="124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FB20AF4-8360-CB4B-BB81-CA5FE9D430F4}" type="presOf" srcId="{FC544319-C12C-9E4A-B94D-6EF5AFD81361}" destId="{98EA7C09-327B-1348-94B7-32B865BA7ED9}" srcOrd="0" destOrd="0" presId="urn:microsoft.com/office/officeart/2008/layout/RadialCluster"/>
    <dgm:cxn modelId="{7B7EB61C-EAB7-E74F-BC53-CA84DB209A7F}" type="presOf" srcId="{BBB26126-1F3A-F54D-893F-45FCC6067928}" destId="{12CBD6E2-24FE-D446-B155-4FC5F5C7F50B}" srcOrd="0" destOrd="0" presId="urn:microsoft.com/office/officeart/2008/layout/RadialCluster"/>
    <dgm:cxn modelId="{802E47FD-E568-8847-84EA-0E27F6796201}" type="presOf" srcId="{C8885437-BC96-D34C-903B-1D090358F9AB}" destId="{965FAD1C-D0E1-EE4D-A62C-A7D7A5E8E5C5}" srcOrd="0" destOrd="0" presId="urn:microsoft.com/office/officeart/2008/layout/RadialCluster"/>
    <dgm:cxn modelId="{B70AA09C-3D69-704E-A5A2-3CAD4245F8D0}" type="presOf" srcId="{8AC8A188-2BB6-4B42-B469-7316A56CB25E}" destId="{5F1E8754-833D-9444-B12B-D2037190E3CB}" srcOrd="0" destOrd="0" presId="urn:microsoft.com/office/officeart/2008/layout/RadialCluster"/>
    <dgm:cxn modelId="{D1597359-B26D-B842-8DEE-A54356E86C80}" type="presOf" srcId="{190D6DEB-A253-3A4D-A88A-7FC09F84022F}" destId="{2223548E-0A04-D742-A497-1ED39D47D68B}" srcOrd="0" destOrd="0" presId="urn:microsoft.com/office/officeart/2008/layout/RadialCluster"/>
    <dgm:cxn modelId="{12153A5F-E1DD-1844-BC39-7FCF6D65F0C6}" srcId="{8AC8A188-2BB6-4B42-B469-7316A56CB25E}" destId="{306B524A-1BF3-0642-A916-E43296468F3B}" srcOrd="4" destOrd="0" parTransId="{33BABCB1-6516-834C-A122-49AB93A9DBA4}" sibTransId="{18A9F2B6-B334-C644-A55C-17DFBD49A3E0}"/>
    <dgm:cxn modelId="{ED7DE891-F4C3-9D4D-86F3-CCC6F03E8D4A}" srcId="{8AC8A188-2BB6-4B42-B469-7316A56CB25E}" destId="{BBB26126-1F3A-F54D-893F-45FCC6067928}" srcOrd="1" destOrd="0" parTransId="{28AEBA89-06C8-1146-B254-AF16AA9AF8BE}" sibTransId="{1F647DB5-A53C-D443-B313-5C010CCBC2DB}"/>
    <dgm:cxn modelId="{B481D81F-446A-8F40-A76B-34B97CD73E90}" srcId="{8AC8A188-2BB6-4B42-B469-7316A56CB25E}" destId="{E566986F-5C14-A747-A80C-457D978D7145}" srcOrd="2" destOrd="0" parTransId="{C9CDF230-382F-2E4E-9EC5-51C81CBF0A33}" sibTransId="{BEDDBE68-B3CC-CF49-89C6-0DA97F356147}"/>
    <dgm:cxn modelId="{AE186CC5-F310-6A45-9A98-E5D87F5A5338}" type="presOf" srcId="{2590511A-D223-974D-BCCC-76B62E669FD2}" destId="{CDA40EE7-8352-A946-A30E-E85D977BF91A}" srcOrd="0" destOrd="0" presId="urn:microsoft.com/office/officeart/2008/layout/RadialCluster"/>
    <dgm:cxn modelId="{CDE8A51C-3B04-424D-B7A8-2A1BABF0F1D2}" srcId="{190D6DEB-A253-3A4D-A88A-7FC09F84022F}" destId="{8AC8A188-2BB6-4B42-B469-7316A56CB25E}" srcOrd="0" destOrd="0" parTransId="{5F415E98-E14A-424B-92A2-6852219762FE}" sibTransId="{761A33B2-42B2-614E-94F3-DFEC987F7DC7}"/>
    <dgm:cxn modelId="{84743D03-044D-EB44-A8E7-76295D28385F}" srcId="{8AC8A188-2BB6-4B42-B469-7316A56CB25E}" destId="{2590511A-D223-974D-BCCC-76B62E669FD2}" srcOrd="0" destOrd="0" parTransId="{C8885437-BC96-D34C-903B-1D090358F9AB}" sibTransId="{ABC508CA-C6EC-A74C-AFB5-5630A802454F}"/>
    <dgm:cxn modelId="{A4255A4B-D661-2946-BF7D-E3E92D63BE6E}" type="presOf" srcId="{28AEBA89-06C8-1146-B254-AF16AA9AF8BE}" destId="{5AE731FC-D6D6-FF47-A9B9-4DD6B45EF053}" srcOrd="0" destOrd="0" presId="urn:microsoft.com/office/officeart/2008/layout/RadialCluster"/>
    <dgm:cxn modelId="{30C6473D-AEA1-C948-8DAB-35AE55A89151}" srcId="{8AC8A188-2BB6-4B42-B469-7316A56CB25E}" destId="{04EEF6BB-FDF5-014C-8CC9-49B73B85BB45}" srcOrd="3" destOrd="0" parTransId="{FC544319-C12C-9E4A-B94D-6EF5AFD81361}" sibTransId="{44AAEF2D-2BF4-E94F-AFE2-EC90B935F666}"/>
    <dgm:cxn modelId="{D61F0373-A24F-E34D-92C1-C430D377221F}" type="presOf" srcId="{E566986F-5C14-A747-A80C-457D978D7145}" destId="{963AC6A5-8A2C-A243-A6C3-0DC721166A92}" srcOrd="0" destOrd="0" presId="urn:microsoft.com/office/officeart/2008/layout/RadialCluster"/>
    <dgm:cxn modelId="{C6C9121B-C366-A846-9994-50BFA7082387}" type="presOf" srcId="{04EEF6BB-FDF5-014C-8CC9-49B73B85BB45}" destId="{084EC68A-516A-B448-AEFB-8DFFCF48DD03}" srcOrd="0" destOrd="0" presId="urn:microsoft.com/office/officeart/2008/layout/RadialCluster"/>
    <dgm:cxn modelId="{E3FB09D9-99AD-BB49-B2F9-6A37515433B5}" type="presOf" srcId="{33BABCB1-6516-834C-A122-49AB93A9DBA4}" destId="{57BF94DA-C761-E942-B571-1987F8209982}" srcOrd="0" destOrd="0" presId="urn:microsoft.com/office/officeart/2008/layout/RadialCluster"/>
    <dgm:cxn modelId="{4ED6A3FF-BD77-F348-875F-2EF83E45447E}" type="presOf" srcId="{306B524A-1BF3-0642-A916-E43296468F3B}" destId="{E765CF75-5D3F-4B4F-B6AD-5CDA95B98CBE}" srcOrd="0" destOrd="0" presId="urn:microsoft.com/office/officeart/2008/layout/RadialCluster"/>
    <dgm:cxn modelId="{B2624E1A-E359-2A4F-9F8A-2324F8C2F2B8}" type="presOf" srcId="{C9CDF230-382F-2E4E-9EC5-51C81CBF0A33}" destId="{694523E5-FB61-7A47-9945-FCDB81D31E3E}" srcOrd="0" destOrd="0" presId="urn:microsoft.com/office/officeart/2008/layout/RadialCluster"/>
    <dgm:cxn modelId="{F6CB9EB3-6EA0-3E40-A084-C0CC8950CFDA}" type="presParOf" srcId="{2223548E-0A04-D742-A497-1ED39D47D68B}" destId="{70BA245C-A00D-D742-A8CF-5707379ACBE2}" srcOrd="0" destOrd="0" presId="urn:microsoft.com/office/officeart/2008/layout/RadialCluster"/>
    <dgm:cxn modelId="{FAD5D2CC-7A61-A44E-AA2D-2366DA275D9D}" type="presParOf" srcId="{70BA245C-A00D-D742-A8CF-5707379ACBE2}" destId="{5F1E8754-833D-9444-B12B-D2037190E3CB}" srcOrd="0" destOrd="0" presId="urn:microsoft.com/office/officeart/2008/layout/RadialCluster"/>
    <dgm:cxn modelId="{F02C46DC-A786-AF4F-B103-FFB86C9384B3}" type="presParOf" srcId="{70BA245C-A00D-D742-A8CF-5707379ACBE2}" destId="{965FAD1C-D0E1-EE4D-A62C-A7D7A5E8E5C5}" srcOrd="1" destOrd="0" presId="urn:microsoft.com/office/officeart/2008/layout/RadialCluster"/>
    <dgm:cxn modelId="{64E3723E-B3CE-5B46-A034-32732C662213}" type="presParOf" srcId="{70BA245C-A00D-D742-A8CF-5707379ACBE2}" destId="{CDA40EE7-8352-A946-A30E-E85D977BF91A}" srcOrd="2" destOrd="0" presId="urn:microsoft.com/office/officeart/2008/layout/RadialCluster"/>
    <dgm:cxn modelId="{C1CBC9AD-7014-AD41-99D5-141673C63382}" type="presParOf" srcId="{70BA245C-A00D-D742-A8CF-5707379ACBE2}" destId="{5AE731FC-D6D6-FF47-A9B9-4DD6B45EF053}" srcOrd="3" destOrd="0" presId="urn:microsoft.com/office/officeart/2008/layout/RadialCluster"/>
    <dgm:cxn modelId="{ED90370A-1FB3-FC43-B4B0-A8A11D1D73A1}" type="presParOf" srcId="{70BA245C-A00D-D742-A8CF-5707379ACBE2}" destId="{12CBD6E2-24FE-D446-B155-4FC5F5C7F50B}" srcOrd="4" destOrd="0" presId="urn:microsoft.com/office/officeart/2008/layout/RadialCluster"/>
    <dgm:cxn modelId="{BF171BD0-BC79-BE4B-BE33-31868B902454}" type="presParOf" srcId="{70BA245C-A00D-D742-A8CF-5707379ACBE2}" destId="{694523E5-FB61-7A47-9945-FCDB81D31E3E}" srcOrd="5" destOrd="0" presId="urn:microsoft.com/office/officeart/2008/layout/RadialCluster"/>
    <dgm:cxn modelId="{CBFE1F4D-E052-674E-AE6D-48317FDF7A28}" type="presParOf" srcId="{70BA245C-A00D-D742-A8CF-5707379ACBE2}" destId="{963AC6A5-8A2C-A243-A6C3-0DC721166A92}" srcOrd="6" destOrd="0" presId="urn:microsoft.com/office/officeart/2008/layout/RadialCluster"/>
    <dgm:cxn modelId="{73F9A55A-39D1-0A4B-AAE9-FBAA0CED7B5E}" type="presParOf" srcId="{70BA245C-A00D-D742-A8CF-5707379ACBE2}" destId="{98EA7C09-327B-1348-94B7-32B865BA7ED9}" srcOrd="7" destOrd="0" presId="urn:microsoft.com/office/officeart/2008/layout/RadialCluster"/>
    <dgm:cxn modelId="{1617F665-563A-D045-B73C-8DB3730A8B35}" type="presParOf" srcId="{70BA245C-A00D-D742-A8CF-5707379ACBE2}" destId="{084EC68A-516A-B448-AEFB-8DFFCF48DD03}" srcOrd="8" destOrd="0" presId="urn:microsoft.com/office/officeart/2008/layout/RadialCluster"/>
    <dgm:cxn modelId="{CE0CAC09-C127-1A4C-998C-2C29326515DD}" type="presParOf" srcId="{70BA245C-A00D-D742-A8CF-5707379ACBE2}" destId="{57BF94DA-C761-E942-B571-1987F8209982}" srcOrd="9" destOrd="0" presId="urn:microsoft.com/office/officeart/2008/layout/RadialCluster"/>
    <dgm:cxn modelId="{237D3C4F-B120-A04A-8DA4-270CC5FAEC5F}" type="presParOf" srcId="{70BA245C-A00D-D742-A8CF-5707379ACBE2}" destId="{E765CF75-5D3F-4B4F-B6AD-5CDA95B98CBE}" srcOrd="10" destOrd="0" presId="urn:microsoft.com/office/officeart/2008/layout/RadialCluster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90D6DEB-A253-3A4D-A88A-7FC09F84022F}" type="doc">
      <dgm:prSet loTypeId="urn:microsoft.com/office/officeart/2008/layout/RadialCluster" loCatId="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AC8A188-2BB6-4B42-B469-7316A56CB25E}">
      <dgm:prSet phldrT="[Text]"/>
      <dgm:spPr>
        <a:solidFill>
          <a:schemeClr val="bg1"/>
        </a:solidFill>
      </dgm:spPr>
      <dgm:t>
        <a:bodyPr/>
        <a:lstStyle/>
        <a:p>
          <a:r>
            <a:rPr lang="en-US" b="1" dirty="0" smtClean="0">
              <a:effectLst>
                <a:outerShdw blurRad="50800" dist="38100" dir="2700000" algn="tl" rotWithShape="0">
                  <a:srgbClr val="000000">
                    <a:alpha val="43000"/>
                  </a:srgbClr>
                </a:outerShdw>
              </a:effectLst>
              <a:latin typeface="+mj-lt"/>
            </a:rPr>
            <a:t>How to Get a 16 Year Old a Job</a:t>
          </a:r>
          <a:endParaRPr lang="en-US" b="1" dirty="0">
            <a:effectLst>
              <a:outerShdw blurRad="50800" dist="38100" dir="2700000" algn="tl" rotWithShape="0">
                <a:srgbClr val="000000">
                  <a:alpha val="43000"/>
                </a:srgbClr>
              </a:outerShdw>
            </a:effectLst>
            <a:latin typeface="+mj-lt"/>
          </a:endParaRPr>
        </a:p>
      </dgm:t>
    </dgm:pt>
    <dgm:pt modelId="{5F415E98-E14A-424B-92A2-6852219762FE}" type="parTrans" cxnId="{CDE8A51C-3B04-424D-B7A8-2A1BABF0F1D2}">
      <dgm:prSet/>
      <dgm:spPr/>
      <dgm:t>
        <a:bodyPr/>
        <a:lstStyle/>
        <a:p>
          <a:endParaRPr lang="en-US"/>
        </a:p>
      </dgm:t>
    </dgm:pt>
    <dgm:pt modelId="{761A33B2-42B2-614E-94F3-DFEC987F7DC7}" type="sibTrans" cxnId="{CDE8A51C-3B04-424D-B7A8-2A1BABF0F1D2}">
      <dgm:prSet/>
      <dgm:spPr/>
      <dgm:t>
        <a:bodyPr/>
        <a:lstStyle/>
        <a:p>
          <a:endParaRPr lang="en-US"/>
        </a:p>
      </dgm:t>
    </dgm:pt>
    <dgm:pt modelId="{04EEF6BB-FDF5-014C-8CC9-49B73B85BB45}">
      <dgm:prSet phldrT="[Text]"/>
      <dgm:spPr>
        <a:solidFill>
          <a:schemeClr val="tx1">
            <a:lumMod val="65000"/>
          </a:schemeClr>
        </a:solidFill>
      </dgm:spPr>
      <dgm:t>
        <a:bodyPr/>
        <a:lstStyle/>
        <a:p>
          <a:r>
            <a:rPr lang="en-US" dirty="0" smtClean="0">
              <a:solidFill>
                <a:srgbClr val="000000"/>
              </a:solidFill>
            </a:rPr>
            <a:t>Public Employment Resources</a:t>
          </a:r>
          <a:endParaRPr lang="en-US" dirty="0">
            <a:solidFill>
              <a:srgbClr val="000000"/>
            </a:solidFill>
          </a:endParaRPr>
        </a:p>
      </dgm:t>
    </dgm:pt>
    <dgm:pt modelId="{FC544319-C12C-9E4A-B94D-6EF5AFD81361}" type="parTrans" cxnId="{30C6473D-AEA1-C948-8DAB-35AE55A89151}">
      <dgm:prSet/>
      <dgm:spPr>
        <a:ln w="38100" cmpd="sng">
          <a:solidFill>
            <a:schemeClr val="accent5"/>
          </a:solidFill>
        </a:ln>
      </dgm:spPr>
      <dgm:t>
        <a:bodyPr/>
        <a:lstStyle/>
        <a:p>
          <a:endParaRPr lang="en-US"/>
        </a:p>
      </dgm:t>
    </dgm:pt>
    <dgm:pt modelId="{44AAEF2D-2BF4-E94F-AFE2-EC90B935F666}" type="sibTrans" cxnId="{30C6473D-AEA1-C948-8DAB-35AE55A89151}">
      <dgm:prSet/>
      <dgm:spPr/>
      <dgm:t>
        <a:bodyPr/>
        <a:lstStyle/>
        <a:p>
          <a:endParaRPr lang="en-US"/>
        </a:p>
      </dgm:t>
    </dgm:pt>
    <dgm:pt modelId="{2590511A-D223-974D-BCCC-76B62E669FD2}">
      <dgm:prSet phldrT="[Text]"/>
      <dgm:spPr>
        <a:solidFill>
          <a:schemeClr val="bg1">
            <a:lumMod val="65000"/>
            <a:lumOff val="35000"/>
          </a:schemeClr>
        </a:solidFill>
      </dgm:spPr>
      <dgm:t>
        <a:bodyPr/>
        <a:lstStyle/>
        <a:p>
          <a:r>
            <a:rPr lang="en-US" dirty="0" smtClean="0">
              <a:solidFill>
                <a:srgbClr val="000000"/>
              </a:solidFill>
            </a:rPr>
            <a:t>SSA  Work Incentives</a:t>
          </a:r>
          <a:endParaRPr lang="en-US" dirty="0">
            <a:solidFill>
              <a:srgbClr val="000000"/>
            </a:solidFill>
          </a:endParaRPr>
        </a:p>
      </dgm:t>
    </dgm:pt>
    <dgm:pt modelId="{C8885437-BC96-D34C-903B-1D090358F9AB}" type="parTrans" cxnId="{84743D03-044D-EB44-A8E7-76295D28385F}">
      <dgm:prSet/>
      <dgm:spPr>
        <a:ln w="38100" cmpd="sng">
          <a:solidFill>
            <a:srgbClr val="A5D848"/>
          </a:solidFill>
        </a:ln>
      </dgm:spPr>
      <dgm:t>
        <a:bodyPr/>
        <a:lstStyle/>
        <a:p>
          <a:endParaRPr lang="en-US"/>
        </a:p>
      </dgm:t>
    </dgm:pt>
    <dgm:pt modelId="{ABC508CA-C6EC-A74C-AFB5-5630A802454F}" type="sibTrans" cxnId="{84743D03-044D-EB44-A8E7-76295D28385F}">
      <dgm:prSet/>
      <dgm:spPr/>
      <dgm:t>
        <a:bodyPr/>
        <a:lstStyle/>
        <a:p>
          <a:endParaRPr lang="en-US"/>
        </a:p>
      </dgm:t>
    </dgm:pt>
    <dgm:pt modelId="{306B524A-1BF3-0642-A916-E43296468F3B}">
      <dgm:prSet phldrT="[Text]"/>
      <dgm:spPr>
        <a:solidFill>
          <a:schemeClr val="bg1">
            <a:lumMod val="65000"/>
            <a:lumOff val="35000"/>
          </a:schemeClr>
        </a:solidFill>
      </dgm:spPr>
      <dgm:t>
        <a:bodyPr/>
        <a:lstStyle/>
        <a:p>
          <a:r>
            <a:rPr lang="en-US" dirty="0" smtClean="0">
              <a:solidFill>
                <a:schemeClr val="bg1"/>
              </a:solidFill>
            </a:rPr>
            <a:t>Customized Employment Strategies</a:t>
          </a:r>
          <a:endParaRPr lang="en-US" dirty="0">
            <a:solidFill>
              <a:schemeClr val="bg1"/>
            </a:solidFill>
          </a:endParaRPr>
        </a:p>
      </dgm:t>
    </dgm:pt>
    <dgm:pt modelId="{33BABCB1-6516-834C-A122-49AB93A9DBA4}" type="parTrans" cxnId="{12153A5F-E1DD-1844-BC39-7FCF6D65F0C6}">
      <dgm:prSet/>
      <dgm:spPr>
        <a:ln w="38100" cmpd="sng">
          <a:solidFill>
            <a:schemeClr val="accent5"/>
          </a:solidFill>
        </a:ln>
      </dgm:spPr>
      <dgm:t>
        <a:bodyPr/>
        <a:lstStyle/>
        <a:p>
          <a:endParaRPr lang="en-US"/>
        </a:p>
      </dgm:t>
    </dgm:pt>
    <dgm:pt modelId="{18A9F2B6-B334-C644-A55C-17DFBD49A3E0}" type="sibTrans" cxnId="{12153A5F-E1DD-1844-BC39-7FCF6D65F0C6}">
      <dgm:prSet/>
      <dgm:spPr/>
      <dgm:t>
        <a:bodyPr/>
        <a:lstStyle/>
        <a:p>
          <a:endParaRPr lang="en-US"/>
        </a:p>
      </dgm:t>
    </dgm:pt>
    <dgm:pt modelId="{BBB26126-1F3A-F54D-893F-45FCC6067928}">
      <dgm:prSet/>
      <dgm:spPr>
        <a:solidFill>
          <a:schemeClr val="accent3"/>
        </a:solidFill>
      </dgm:spPr>
      <dgm:t>
        <a:bodyPr/>
        <a:lstStyle/>
        <a:p>
          <a:r>
            <a:rPr lang="en-US" dirty="0" smtClean="0">
              <a:solidFill>
                <a:srgbClr val="000000"/>
              </a:solidFill>
            </a:rPr>
            <a:t>Social Networking</a:t>
          </a:r>
          <a:endParaRPr lang="en-US" dirty="0">
            <a:solidFill>
              <a:srgbClr val="000000"/>
            </a:solidFill>
          </a:endParaRPr>
        </a:p>
      </dgm:t>
    </dgm:pt>
    <dgm:pt modelId="{28AEBA89-06C8-1146-B254-AF16AA9AF8BE}" type="parTrans" cxnId="{ED7DE891-F4C3-9D4D-86F3-CCC6F03E8D4A}">
      <dgm:prSet/>
      <dgm:spPr>
        <a:ln w="38100" cmpd="sng">
          <a:solidFill>
            <a:schemeClr val="accent5"/>
          </a:solidFill>
        </a:ln>
      </dgm:spPr>
      <dgm:t>
        <a:bodyPr/>
        <a:lstStyle/>
        <a:p>
          <a:endParaRPr lang="en-US"/>
        </a:p>
      </dgm:t>
    </dgm:pt>
    <dgm:pt modelId="{1F647DB5-A53C-D443-B313-5C010CCBC2DB}" type="sibTrans" cxnId="{ED7DE891-F4C3-9D4D-86F3-CCC6F03E8D4A}">
      <dgm:prSet/>
      <dgm:spPr/>
      <dgm:t>
        <a:bodyPr/>
        <a:lstStyle/>
        <a:p>
          <a:endParaRPr lang="en-US"/>
        </a:p>
      </dgm:t>
    </dgm:pt>
    <dgm:pt modelId="{E566986F-5C14-A747-A80C-457D978D7145}">
      <dgm:prSet/>
      <dgm:spPr>
        <a:solidFill>
          <a:schemeClr val="tx1">
            <a:lumMod val="65000"/>
          </a:schemeClr>
        </a:solidFill>
      </dgm:spPr>
      <dgm:t>
        <a:bodyPr/>
        <a:lstStyle/>
        <a:p>
          <a:r>
            <a:rPr lang="en-US" dirty="0" smtClean="0">
              <a:solidFill>
                <a:srgbClr val="000000"/>
              </a:solidFill>
            </a:rPr>
            <a:t>Job Related Routines</a:t>
          </a:r>
          <a:endParaRPr lang="en-US" dirty="0">
            <a:solidFill>
              <a:srgbClr val="000000"/>
            </a:solidFill>
          </a:endParaRPr>
        </a:p>
      </dgm:t>
    </dgm:pt>
    <dgm:pt modelId="{C9CDF230-382F-2E4E-9EC5-51C81CBF0A33}" type="parTrans" cxnId="{B481D81F-446A-8F40-A76B-34B97CD73E90}">
      <dgm:prSet/>
      <dgm:spPr>
        <a:ln w="38100" cmpd="sng">
          <a:solidFill>
            <a:schemeClr val="accent5"/>
          </a:solidFill>
        </a:ln>
      </dgm:spPr>
      <dgm:t>
        <a:bodyPr/>
        <a:lstStyle/>
        <a:p>
          <a:endParaRPr lang="en-US"/>
        </a:p>
      </dgm:t>
    </dgm:pt>
    <dgm:pt modelId="{BEDDBE68-B3CC-CF49-89C6-0DA97F356147}" type="sibTrans" cxnId="{B481D81F-446A-8F40-A76B-34B97CD73E90}">
      <dgm:prSet/>
      <dgm:spPr/>
      <dgm:t>
        <a:bodyPr/>
        <a:lstStyle/>
        <a:p>
          <a:endParaRPr lang="en-US"/>
        </a:p>
      </dgm:t>
    </dgm:pt>
    <dgm:pt modelId="{2223548E-0A04-D742-A497-1ED39D47D68B}" type="pres">
      <dgm:prSet presAssocID="{190D6DEB-A253-3A4D-A88A-7FC09F84022F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70BA245C-A00D-D742-A8CF-5707379ACBE2}" type="pres">
      <dgm:prSet presAssocID="{8AC8A188-2BB6-4B42-B469-7316A56CB25E}" presName="singleCycle" presStyleCnt="0"/>
      <dgm:spPr/>
    </dgm:pt>
    <dgm:pt modelId="{5F1E8754-833D-9444-B12B-D2037190E3CB}" type="pres">
      <dgm:prSet presAssocID="{8AC8A188-2BB6-4B42-B469-7316A56CB25E}" presName="singleCenter" presStyleLbl="node1" presStyleIdx="0" presStyleCnt="6" custScaleX="102747" custScaleY="99493" custLinFactNeighborX="623" custLinFactNeighborY="-1037">
        <dgm:presLayoutVars>
          <dgm:chMax val="7"/>
          <dgm:chPref val="7"/>
        </dgm:presLayoutVars>
      </dgm:prSet>
      <dgm:spPr/>
      <dgm:t>
        <a:bodyPr/>
        <a:lstStyle/>
        <a:p>
          <a:endParaRPr lang="en-US"/>
        </a:p>
      </dgm:t>
    </dgm:pt>
    <dgm:pt modelId="{965FAD1C-D0E1-EE4D-A62C-A7D7A5E8E5C5}" type="pres">
      <dgm:prSet presAssocID="{C8885437-BC96-D34C-903B-1D090358F9AB}" presName="Name56" presStyleLbl="parChTrans1D2" presStyleIdx="0" presStyleCnt="5"/>
      <dgm:spPr/>
      <dgm:t>
        <a:bodyPr/>
        <a:lstStyle/>
        <a:p>
          <a:endParaRPr lang="en-US"/>
        </a:p>
      </dgm:t>
    </dgm:pt>
    <dgm:pt modelId="{CDA40EE7-8352-A946-A30E-E85D977BF91A}" type="pres">
      <dgm:prSet presAssocID="{2590511A-D223-974D-BCCC-76B62E669FD2}" presName="text0" presStyleLbl="node1" presStyleIdx="1" presStyleCnt="6" custScaleX="152423" custScaleY="144327" custRadScaleRad="108295" custRadScaleInc="73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AE731FC-D6D6-FF47-A9B9-4DD6B45EF053}" type="pres">
      <dgm:prSet presAssocID="{28AEBA89-06C8-1146-B254-AF16AA9AF8BE}" presName="Name56" presStyleLbl="parChTrans1D2" presStyleIdx="1" presStyleCnt="5"/>
      <dgm:spPr/>
      <dgm:t>
        <a:bodyPr/>
        <a:lstStyle/>
        <a:p>
          <a:endParaRPr lang="en-US"/>
        </a:p>
      </dgm:t>
    </dgm:pt>
    <dgm:pt modelId="{12CBD6E2-24FE-D446-B155-4FC5F5C7F50B}" type="pres">
      <dgm:prSet presAssocID="{BBB26126-1F3A-F54D-893F-45FCC6067928}" presName="text0" presStyleLbl="node1" presStyleIdx="2" presStyleCnt="6" custScaleX="171036" custScaleY="14727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94523E5-FB61-7A47-9945-FCDB81D31E3E}" type="pres">
      <dgm:prSet presAssocID="{C9CDF230-382F-2E4E-9EC5-51C81CBF0A33}" presName="Name56" presStyleLbl="parChTrans1D2" presStyleIdx="2" presStyleCnt="5"/>
      <dgm:spPr/>
      <dgm:t>
        <a:bodyPr/>
        <a:lstStyle/>
        <a:p>
          <a:endParaRPr lang="en-US"/>
        </a:p>
      </dgm:t>
    </dgm:pt>
    <dgm:pt modelId="{963AC6A5-8A2C-A243-A6C3-0DC721166A92}" type="pres">
      <dgm:prSet presAssocID="{E566986F-5C14-A747-A80C-457D978D7145}" presName="text0" presStyleLbl="node1" presStyleIdx="3" presStyleCnt="6" custScaleX="149169" custScaleY="137580" custRadScaleRad="103761" custRadScaleInc="-2665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8EA7C09-327B-1348-94B7-32B865BA7ED9}" type="pres">
      <dgm:prSet presAssocID="{FC544319-C12C-9E4A-B94D-6EF5AFD81361}" presName="Name56" presStyleLbl="parChTrans1D2" presStyleIdx="3" presStyleCnt="5"/>
      <dgm:spPr/>
      <dgm:t>
        <a:bodyPr/>
        <a:lstStyle/>
        <a:p>
          <a:endParaRPr lang="en-US"/>
        </a:p>
      </dgm:t>
    </dgm:pt>
    <dgm:pt modelId="{084EC68A-516A-B448-AEFB-8DFFCF48DD03}" type="pres">
      <dgm:prSet presAssocID="{04EEF6BB-FDF5-014C-8CC9-49B73B85BB45}" presName="text0" presStyleLbl="node1" presStyleIdx="4" presStyleCnt="6" custScaleX="205866" custScaleY="138621" custRadScaleRad="109777" custRadScaleInc="3519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7BF94DA-C761-E942-B571-1987F8209982}" type="pres">
      <dgm:prSet presAssocID="{33BABCB1-6516-834C-A122-49AB93A9DBA4}" presName="Name56" presStyleLbl="parChTrans1D2" presStyleIdx="4" presStyleCnt="5"/>
      <dgm:spPr/>
      <dgm:t>
        <a:bodyPr/>
        <a:lstStyle/>
        <a:p>
          <a:endParaRPr lang="en-US"/>
        </a:p>
      </dgm:t>
    </dgm:pt>
    <dgm:pt modelId="{E765CF75-5D3F-4B4F-B6AD-5CDA95B98CBE}" type="pres">
      <dgm:prSet presAssocID="{306B524A-1BF3-0642-A916-E43296468F3B}" presName="text0" presStyleLbl="node1" presStyleIdx="5" presStyleCnt="6" custScaleX="207321" custScaleY="129772" custRadScaleRad="109443" custRadScaleInc="124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ED7DE891-F4C3-9D4D-86F3-CCC6F03E8D4A}" srcId="{8AC8A188-2BB6-4B42-B469-7316A56CB25E}" destId="{BBB26126-1F3A-F54D-893F-45FCC6067928}" srcOrd="1" destOrd="0" parTransId="{28AEBA89-06C8-1146-B254-AF16AA9AF8BE}" sibTransId="{1F647DB5-A53C-D443-B313-5C010CCBC2DB}"/>
    <dgm:cxn modelId="{12153A5F-E1DD-1844-BC39-7FCF6D65F0C6}" srcId="{8AC8A188-2BB6-4B42-B469-7316A56CB25E}" destId="{306B524A-1BF3-0642-A916-E43296468F3B}" srcOrd="4" destOrd="0" parTransId="{33BABCB1-6516-834C-A122-49AB93A9DBA4}" sibTransId="{18A9F2B6-B334-C644-A55C-17DFBD49A3E0}"/>
    <dgm:cxn modelId="{B4504AF2-24A1-1F4D-8F30-5784E76D36B9}" type="presOf" srcId="{BBB26126-1F3A-F54D-893F-45FCC6067928}" destId="{12CBD6E2-24FE-D446-B155-4FC5F5C7F50B}" srcOrd="0" destOrd="0" presId="urn:microsoft.com/office/officeart/2008/layout/RadialCluster"/>
    <dgm:cxn modelId="{A2087785-D83A-A640-85A8-5202767A1AE8}" type="presOf" srcId="{190D6DEB-A253-3A4D-A88A-7FC09F84022F}" destId="{2223548E-0A04-D742-A497-1ED39D47D68B}" srcOrd="0" destOrd="0" presId="urn:microsoft.com/office/officeart/2008/layout/RadialCluster"/>
    <dgm:cxn modelId="{B481D81F-446A-8F40-A76B-34B97CD73E90}" srcId="{8AC8A188-2BB6-4B42-B469-7316A56CB25E}" destId="{E566986F-5C14-A747-A80C-457D978D7145}" srcOrd="2" destOrd="0" parTransId="{C9CDF230-382F-2E4E-9EC5-51C81CBF0A33}" sibTransId="{BEDDBE68-B3CC-CF49-89C6-0DA97F356147}"/>
    <dgm:cxn modelId="{96D1A6EC-4F9A-564F-9F0B-6DF5490B69DB}" type="presOf" srcId="{E566986F-5C14-A747-A80C-457D978D7145}" destId="{963AC6A5-8A2C-A243-A6C3-0DC721166A92}" srcOrd="0" destOrd="0" presId="urn:microsoft.com/office/officeart/2008/layout/RadialCluster"/>
    <dgm:cxn modelId="{CDE8A51C-3B04-424D-B7A8-2A1BABF0F1D2}" srcId="{190D6DEB-A253-3A4D-A88A-7FC09F84022F}" destId="{8AC8A188-2BB6-4B42-B469-7316A56CB25E}" srcOrd="0" destOrd="0" parTransId="{5F415E98-E14A-424B-92A2-6852219762FE}" sibTransId="{761A33B2-42B2-614E-94F3-DFEC987F7DC7}"/>
    <dgm:cxn modelId="{862F2DB1-805F-E74B-852B-A87FC5207BAB}" type="presOf" srcId="{28AEBA89-06C8-1146-B254-AF16AA9AF8BE}" destId="{5AE731FC-D6D6-FF47-A9B9-4DD6B45EF053}" srcOrd="0" destOrd="0" presId="urn:microsoft.com/office/officeart/2008/layout/RadialCluster"/>
    <dgm:cxn modelId="{84743D03-044D-EB44-A8E7-76295D28385F}" srcId="{8AC8A188-2BB6-4B42-B469-7316A56CB25E}" destId="{2590511A-D223-974D-BCCC-76B62E669FD2}" srcOrd="0" destOrd="0" parTransId="{C8885437-BC96-D34C-903B-1D090358F9AB}" sibTransId="{ABC508CA-C6EC-A74C-AFB5-5630A802454F}"/>
    <dgm:cxn modelId="{405E4729-A220-D948-BC42-094FC99085BB}" type="presOf" srcId="{33BABCB1-6516-834C-A122-49AB93A9DBA4}" destId="{57BF94DA-C761-E942-B571-1987F8209982}" srcOrd="0" destOrd="0" presId="urn:microsoft.com/office/officeart/2008/layout/RadialCluster"/>
    <dgm:cxn modelId="{A1455789-3B5B-6944-A45D-7B8018325F1A}" type="presOf" srcId="{04EEF6BB-FDF5-014C-8CC9-49B73B85BB45}" destId="{084EC68A-516A-B448-AEFB-8DFFCF48DD03}" srcOrd="0" destOrd="0" presId="urn:microsoft.com/office/officeart/2008/layout/RadialCluster"/>
    <dgm:cxn modelId="{30C6473D-AEA1-C948-8DAB-35AE55A89151}" srcId="{8AC8A188-2BB6-4B42-B469-7316A56CB25E}" destId="{04EEF6BB-FDF5-014C-8CC9-49B73B85BB45}" srcOrd="3" destOrd="0" parTransId="{FC544319-C12C-9E4A-B94D-6EF5AFD81361}" sibTransId="{44AAEF2D-2BF4-E94F-AFE2-EC90B935F666}"/>
    <dgm:cxn modelId="{0F6EDA10-B510-4E46-BF97-68B5B65062F1}" type="presOf" srcId="{FC544319-C12C-9E4A-B94D-6EF5AFD81361}" destId="{98EA7C09-327B-1348-94B7-32B865BA7ED9}" srcOrd="0" destOrd="0" presId="urn:microsoft.com/office/officeart/2008/layout/RadialCluster"/>
    <dgm:cxn modelId="{C6BE2AA5-4004-2C49-A559-56834846F697}" type="presOf" srcId="{2590511A-D223-974D-BCCC-76B62E669FD2}" destId="{CDA40EE7-8352-A946-A30E-E85D977BF91A}" srcOrd="0" destOrd="0" presId="urn:microsoft.com/office/officeart/2008/layout/RadialCluster"/>
    <dgm:cxn modelId="{BEEB316C-B9CF-7B4A-AB88-244882C31995}" type="presOf" srcId="{306B524A-1BF3-0642-A916-E43296468F3B}" destId="{E765CF75-5D3F-4B4F-B6AD-5CDA95B98CBE}" srcOrd="0" destOrd="0" presId="urn:microsoft.com/office/officeart/2008/layout/RadialCluster"/>
    <dgm:cxn modelId="{DFC4ADDD-759F-F843-BCC4-4B4FB90BD0D7}" type="presOf" srcId="{C8885437-BC96-D34C-903B-1D090358F9AB}" destId="{965FAD1C-D0E1-EE4D-A62C-A7D7A5E8E5C5}" srcOrd="0" destOrd="0" presId="urn:microsoft.com/office/officeart/2008/layout/RadialCluster"/>
    <dgm:cxn modelId="{8762CE98-23E0-4244-9550-D4197E86D377}" type="presOf" srcId="{8AC8A188-2BB6-4B42-B469-7316A56CB25E}" destId="{5F1E8754-833D-9444-B12B-D2037190E3CB}" srcOrd="0" destOrd="0" presId="urn:microsoft.com/office/officeart/2008/layout/RadialCluster"/>
    <dgm:cxn modelId="{DC9C8670-D2CC-A647-AEEE-47DDD4B33EA0}" type="presOf" srcId="{C9CDF230-382F-2E4E-9EC5-51C81CBF0A33}" destId="{694523E5-FB61-7A47-9945-FCDB81D31E3E}" srcOrd="0" destOrd="0" presId="urn:microsoft.com/office/officeart/2008/layout/RadialCluster"/>
    <dgm:cxn modelId="{8FEE94AB-82C2-214D-8496-6032F808F02B}" type="presParOf" srcId="{2223548E-0A04-D742-A497-1ED39D47D68B}" destId="{70BA245C-A00D-D742-A8CF-5707379ACBE2}" srcOrd="0" destOrd="0" presId="urn:microsoft.com/office/officeart/2008/layout/RadialCluster"/>
    <dgm:cxn modelId="{B381E511-8B77-184E-8E50-B58125F5F85C}" type="presParOf" srcId="{70BA245C-A00D-D742-A8CF-5707379ACBE2}" destId="{5F1E8754-833D-9444-B12B-D2037190E3CB}" srcOrd="0" destOrd="0" presId="urn:microsoft.com/office/officeart/2008/layout/RadialCluster"/>
    <dgm:cxn modelId="{962308C7-E2D5-0547-8AF5-B11A55FA3394}" type="presParOf" srcId="{70BA245C-A00D-D742-A8CF-5707379ACBE2}" destId="{965FAD1C-D0E1-EE4D-A62C-A7D7A5E8E5C5}" srcOrd="1" destOrd="0" presId="urn:microsoft.com/office/officeart/2008/layout/RadialCluster"/>
    <dgm:cxn modelId="{BB11B317-35D7-B741-8F8E-8AD10CE904DF}" type="presParOf" srcId="{70BA245C-A00D-D742-A8CF-5707379ACBE2}" destId="{CDA40EE7-8352-A946-A30E-E85D977BF91A}" srcOrd="2" destOrd="0" presId="urn:microsoft.com/office/officeart/2008/layout/RadialCluster"/>
    <dgm:cxn modelId="{7EF69E1D-6868-7545-B5F2-06ED84E89B1F}" type="presParOf" srcId="{70BA245C-A00D-D742-A8CF-5707379ACBE2}" destId="{5AE731FC-D6D6-FF47-A9B9-4DD6B45EF053}" srcOrd="3" destOrd="0" presId="urn:microsoft.com/office/officeart/2008/layout/RadialCluster"/>
    <dgm:cxn modelId="{39CF689E-0917-4D42-8643-8D2B3B3AD4B4}" type="presParOf" srcId="{70BA245C-A00D-D742-A8CF-5707379ACBE2}" destId="{12CBD6E2-24FE-D446-B155-4FC5F5C7F50B}" srcOrd="4" destOrd="0" presId="urn:microsoft.com/office/officeart/2008/layout/RadialCluster"/>
    <dgm:cxn modelId="{1199D2BE-5CC8-274B-A669-59A03D629E64}" type="presParOf" srcId="{70BA245C-A00D-D742-A8CF-5707379ACBE2}" destId="{694523E5-FB61-7A47-9945-FCDB81D31E3E}" srcOrd="5" destOrd="0" presId="urn:microsoft.com/office/officeart/2008/layout/RadialCluster"/>
    <dgm:cxn modelId="{F01A77C9-D8E4-1541-97E4-C0E8B18F9AD3}" type="presParOf" srcId="{70BA245C-A00D-D742-A8CF-5707379ACBE2}" destId="{963AC6A5-8A2C-A243-A6C3-0DC721166A92}" srcOrd="6" destOrd="0" presId="urn:microsoft.com/office/officeart/2008/layout/RadialCluster"/>
    <dgm:cxn modelId="{D59D9E48-6088-8849-9B76-1295B0E7C3D0}" type="presParOf" srcId="{70BA245C-A00D-D742-A8CF-5707379ACBE2}" destId="{98EA7C09-327B-1348-94B7-32B865BA7ED9}" srcOrd="7" destOrd="0" presId="urn:microsoft.com/office/officeart/2008/layout/RadialCluster"/>
    <dgm:cxn modelId="{7A860CDE-9F21-6D4C-AA64-8ECFDBC6D8B7}" type="presParOf" srcId="{70BA245C-A00D-D742-A8CF-5707379ACBE2}" destId="{084EC68A-516A-B448-AEFB-8DFFCF48DD03}" srcOrd="8" destOrd="0" presId="urn:microsoft.com/office/officeart/2008/layout/RadialCluster"/>
    <dgm:cxn modelId="{54918B8B-C3DE-CD4A-99A7-B74060CDA84F}" type="presParOf" srcId="{70BA245C-A00D-D742-A8CF-5707379ACBE2}" destId="{57BF94DA-C761-E942-B571-1987F8209982}" srcOrd="9" destOrd="0" presId="urn:microsoft.com/office/officeart/2008/layout/RadialCluster"/>
    <dgm:cxn modelId="{7EA53F6D-9009-EE42-8692-F3B8CFD194DE}" type="presParOf" srcId="{70BA245C-A00D-D742-A8CF-5707379ACBE2}" destId="{E765CF75-5D3F-4B4F-B6AD-5CDA95B98CBE}" srcOrd="10" destOrd="0" presId="urn:microsoft.com/office/officeart/2008/layout/RadialCluster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F1E8754-833D-9444-B12B-D2037190E3CB}">
      <dsp:nvSpPr>
        <dsp:cNvPr id="0" name=""/>
        <dsp:cNvSpPr/>
      </dsp:nvSpPr>
      <dsp:spPr>
        <a:xfrm>
          <a:off x="2415155" y="2300749"/>
          <a:ext cx="1841955" cy="1783620"/>
        </a:xfrm>
        <a:prstGeom prst="roundRect">
          <a:avLst/>
        </a:prstGeom>
        <a:solidFill>
          <a:schemeClr val="bg1"/>
        </a:solidFill>
        <a:ln>
          <a:noFill/>
        </a:ln>
        <a:effectLst>
          <a:outerShdw blurRad="76200" dist="25400" dir="5400000" rotWithShape="0">
            <a:srgbClr val="000000">
              <a:alpha val="5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6040" tIns="66040" rIns="66040" bIns="6604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b="1" kern="1200" dirty="0" smtClean="0">
              <a:effectLst>
                <a:outerShdw blurRad="50800" dist="38100" dir="2700000" algn="tl" rotWithShape="0">
                  <a:srgbClr val="000000">
                    <a:alpha val="43000"/>
                  </a:srgbClr>
                </a:outerShdw>
              </a:effectLst>
              <a:latin typeface="+mj-lt"/>
            </a:rPr>
            <a:t>How to Get a 16 Year Old a Job</a:t>
          </a:r>
          <a:endParaRPr lang="en-US" sz="2600" b="1" kern="1200" dirty="0">
            <a:effectLst>
              <a:outerShdw blurRad="50800" dist="38100" dir="2700000" algn="tl" rotWithShape="0">
                <a:srgbClr val="000000">
                  <a:alpha val="43000"/>
                </a:srgbClr>
              </a:outerShdw>
            </a:effectLst>
            <a:latin typeface="+mj-lt"/>
          </a:endParaRPr>
        </a:p>
      </dsp:txBody>
      <dsp:txXfrm>
        <a:off x="2502224" y="2387818"/>
        <a:ext cx="1667817" cy="1609482"/>
      </dsp:txXfrm>
    </dsp:sp>
    <dsp:sp modelId="{965FAD1C-D0E1-EE4D-A62C-A7D7A5E8E5C5}">
      <dsp:nvSpPr>
        <dsp:cNvPr id="0" name=""/>
        <dsp:cNvSpPr/>
      </dsp:nvSpPr>
      <dsp:spPr>
        <a:xfrm rot="16173816">
          <a:off x="2977316" y="1951396"/>
          <a:ext cx="698726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698726" y="0"/>
              </a:lnTo>
            </a:path>
          </a:pathLst>
        </a:custGeom>
        <a:noFill/>
        <a:ln w="38100" cap="flat" cmpd="sng" algn="ctr">
          <a:solidFill>
            <a:srgbClr val="A5D848"/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DA40EE7-8352-A946-A30E-E85D977BF91A}">
      <dsp:nvSpPr>
        <dsp:cNvPr id="0" name=""/>
        <dsp:cNvSpPr/>
      </dsp:nvSpPr>
      <dsp:spPr>
        <a:xfrm>
          <a:off x="2402028" y="-131490"/>
          <a:ext cx="1830776" cy="1733534"/>
        </a:xfrm>
        <a:prstGeom prst="roundRect">
          <a:avLst/>
        </a:prstGeom>
        <a:solidFill>
          <a:schemeClr val="accent2"/>
        </a:solidFill>
        <a:ln>
          <a:noFill/>
        </a:ln>
        <a:effectLst>
          <a:outerShdw blurRad="76200" dist="25400" dir="5400000" rotWithShape="0">
            <a:srgbClr val="000000">
              <a:alpha val="5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3660" tIns="73660" rIns="73660" bIns="7366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kern="1200" dirty="0" smtClean="0">
              <a:solidFill>
                <a:srgbClr val="000000"/>
              </a:solidFill>
            </a:rPr>
            <a:t>SSA  Work Incentives</a:t>
          </a:r>
          <a:endParaRPr lang="en-US" sz="2900" kern="1200" dirty="0">
            <a:solidFill>
              <a:srgbClr val="000000"/>
            </a:solidFill>
          </a:endParaRPr>
        </a:p>
      </dsp:txBody>
      <dsp:txXfrm>
        <a:off x="2486652" y="-46866"/>
        <a:ext cx="1661528" cy="1564286"/>
      </dsp:txXfrm>
    </dsp:sp>
    <dsp:sp modelId="{5AE731FC-D6D6-FF47-A9B9-4DD6B45EF053}">
      <dsp:nvSpPr>
        <dsp:cNvPr id="0" name=""/>
        <dsp:cNvSpPr/>
      </dsp:nvSpPr>
      <dsp:spPr>
        <a:xfrm rot="20575583">
          <a:off x="4247726" y="2847176"/>
          <a:ext cx="425866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425866" y="0"/>
              </a:lnTo>
            </a:path>
          </a:pathLst>
        </a:custGeom>
        <a:noFill/>
        <a:ln w="38100" cap="flat" cmpd="sng" algn="ctr">
          <a:solidFill>
            <a:schemeClr val="accent5"/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2CBD6E2-24FE-D446-B155-4FC5F5C7F50B}">
      <dsp:nvSpPr>
        <dsp:cNvPr id="0" name=""/>
        <dsp:cNvSpPr/>
      </dsp:nvSpPr>
      <dsp:spPr>
        <a:xfrm>
          <a:off x="4664208" y="1584683"/>
          <a:ext cx="2054340" cy="1768991"/>
        </a:xfrm>
        <a:prstGeom prst="roundRect">
          <a:avLst/>
        </a:prstGeom>
        <a:solidFill>
          <a:schemeClr val="accent3"/>
        </a:solidFill>
        <a:ln>
          <a:noFill/>
        </a:ln>
        <a:effectLst>
          <a:outerShdw blurRad="76200" dist="25400" dir="5400000" rotWithShape="0">
            <a:srgbClr val="000000">
              <a:alpha val="5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1120" tIns="71120" rIns="71120" bIns="7112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>
              <a:solidFill>
                <a:srgbClr val="000000"/>
              </a:solidFill>
            </a:rPr>
            <a:t>Social Networking</a:t>
          </a:r>
          <a:endParaRPr lang="en-US" sz="2800" kern="1200" dirty="0">
            <a:solidFill>
              <a:srgbClr val="000000"/>
            </a:solidFill>
          </a:endParaRPr>
        </a:p>
      </dsp:txBody>
      <dsp:txXfrm>
        <a:off x="4750563" y="1671038"/>
        <a:ext cx="1881630" cy="1596281"/>
      </dsp:txXfrm>
    </dsp:sp>
    <dsp:sp modelId="{694523E5-FB61-7A47-9945-FCDB81D31E3E}">
      <dsp:nvSpPr>
        <dsp:cNvPr id="0" name=""/>
        <dsp:cNvSpPr/>
      </dsp:nvSpPr>
      <dsp:spPr>
        <a:xfrm rot="2741818">
          <a:off x="4173672" y="4162294"/>
          <a:ext cx="217770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17770" y="0"/>
              </a:lnTo>
            </a:path>
          </a:pathLst>
        </a:custGeom>
        <a:noFill/>
        <a:ln w="38100" cap="flat" cmpd="sng" algn="ctr">
          <a:solidFill>
            <a:schemeClr val="accent5"/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63AC6A5-8A2C-A243-A6C3-0DC721166A92}">
      <dsp:nvSpPr>
        <dsp:cNvPr id="0" name=""/>
        <dsp:cNvSpPr/>
      </dsp:nvSpPr>
      <dsp:spPr>
        <a:xfrm>
          <a:off x="4269150" y="4240219"/>
          <a:ext cx="1791692" cy="1652494"/>
        </a:xfrm>
        <a:prstGeom prst="roundRect">
          <a:avLst/>
        </a:prstGeom>
        <a:solidFill>
          <a:schemeClr val="tx2">
            <a:lumMod val="50000"/>
          </a:schemeClr>
        </a:solidFill>
        <a:ln>
          <a:noFill/>
        </a:ln>
        <a:effectLst>
          <a:outerShdw blurRad="76200" dist="25400" dir="5400000" rotWithShape="0">
            <a:srgbClr val="000000">
              <a:alpha val="5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1280" tIns="81280" rIns="81280" bIns="8128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>
              <a:solidFill>
                <a:srgbClr val="000000"/>
              </a:solidFill>
            </a:rPr>
            <a:t>Job Related Routines</a:t>
          </a:r>
          <a:endParaRPr lang="en-US" sz="3200" kern="1200" dirty="0">
            <a:solidFill>
              <a:srgbClr val="000000"/>
            </a:solidFill>
          </a:endParaRPr>
        </a:p>
      </dsp:txBody>
      <dsp:txXfrm>
        <a:off x="4349818" y="4320887"/>
        <a:ext cx="1630356" cy="1491158"/>
      </dsp:txXfrm>
    </dsp:sp>
    <dsp:sp modelId="{98EA7C09-327B-1348-94B7-32B865BA7ED9}">
      <dsp:nvSpPr>
        <dsp:cNvPr id="0" name=""/>
        <dsp:cNvSpPr/>
      </dsp:nvSpPr>
      <dsp:spPr>
        <a:xfrm rot="8297660">
          <a:off x="2129016" y="4122280"/>
          <a:ext cx="327657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27657" y="0"/>
              </a:lnTo>
            </a:path>
          </a:pathLst>
        </a:custGeom>
        <a:noFill/>
        <a:ln w="38100" cap="flat" cmpd="sng" algn="ctr">
          <a:solidFill>
            <a:schemeClr val="accent5"/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84EC68A-516A-B448-AEFB-8DFFCF48DD03}">
      <dsp:nvSpPr>
        <dsp:cNvPr id="0" name=""/>
        <dsp:cNvSpPr/>
      </dsp:nvSpPr>
      <dsp:spPr>
        <a:xfrm>
          <a:off x="0" y="4231276"/>
          <a:ext cx="2472688" cy="1664998"/>
        </a:xfrm>
        <a:prstGeom prst="roundRect">
          <a:avLst/>
        </a:prstGeom>
        <a:solidFill>
          <a:schemeClr val="accent4"/>
        </a:solidFill>
        <a:ln>
          <a:noFill/>
        </a:ln>
        <a:effectLst>
          <a:outerShdw blurRad="76200" dist="25400" dir="5400000" rotWithShape="0">
            <a:srgbClr val="000000">
              <a:alpha val="5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1280" tIns="81280" rIns="81280" bIns="8128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>
              <a:solidFill>
                <a:srgbClr val="000000"/>
              </a:solidFill>
            </a:rPr>
            <a:t>Public Employment Resources</a:t>
          </a:r>
          <a:endParaRPr lang="en-US" sz="3200" kern="1200" dirty="0">
            <a:solidFill>
              <a:srgbClr val="000000"/>
            </a:solidFill>
          </a:endParaRPr>
        </a:p>
      </dsp:txBody>
      <dsp:txXfrm>
        <a:off x="81279" y="4312555"/>
        <a:ext cx="2310130" cy="1502440"/>
      </dsp:txXfrm>
    </dsp:sp>
    <dsp:sp modelId="{57BF94DA-C761-E942-B571-1987F8209982}">
      <dsp:nvSpPr>
        <dsp:cNvPr id="0" name=""/>
        <dsp:cNvSpPr/>
      </dsp:nvSpPr>
      <dsp:spPr>
        <a:xfrm rot="11920345">
          <a:off x="2156444" y="2838786"/>
          <a:ext cx="265703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65703" y="0"/>
              </a:lnTo>
            </a:path>
          </a:pathLst>
        </a:custGeom>
        <a:noFill/>
        <a:ln w="38100" cap="flat" cmpd="sng" algn="ctr">
          <a:solidFill>
            <a:schemeClr val="accent5"/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765CF75-5D3F-4B4F-B6AD-5CDA95B98CBE}">
      <dsp:nvSpPr>
        <dsp:cNvPr id="0" name=""/>
        <dsp:cNvSpPr/>
      </dsp:nvSpPr>
      <dsp:spPr>
        <a:xfrm>
          <a:off x="-326727" y="1596128"/>
          <a:ext cx="2490165" cy="1558711"/>
        </a:xfrm>
        <a:prstGeom prst="roundRect">
          <a:avLst/>
        </a:prstGeom>
        <a:solidFill>
          <a:srgbClr val="3366FF"/>
        </a:solidFill>
        <a:ln>
          <a:noFill/>
        </a:ln>
        <a:effectLst>
          <a:outerShdw blurRad="76200" dist="25400" dir="5400000" rotWithShape="0">
            <a:srgbClr val="000000">
              <a:alpha val="5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 dirty="0" smtClean="0">
              <a:solidFill>
                <a:schemeClr val="bg1"/>
              </a:solidFill>
            </a:rPr>
            <a:t>Customized Employment Strategies</a:t>
          </a:r>
          <a:endParaRPr lang="en-US" sz="3000" kern="1200" dirty="0">
            <a:solidFill>
              <a:schemeClr val="bg1"/>
            </a:solidFill>
          </a:endParaRPr>
        </a:p>
      </dsp:txBody>
      <dsp:txXfrm>
        <a:off x="-250637" y="1672218"/>
        <a:ext cx="2337985" cy="140653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F1E8754-833D-9444-B12B-D2037190E3CB}">
      <dsp:nvSpPr>
        <dsp:cNvPr id="0" name=""/>
        <dsp:cNvSpPr/>
      </dsp:nvSpPr>
      <dsp:spPr>
        <a:xfrm>
          <a:off x="2415155" y="2300749"/>
          <a:ext cx="1841955" cy="1783620"/>
        </a:xfrm>
        <a:prstGeom prst="roundRect">
          <a:avLst/>
        </a:prstGeom>
        <a:solidFill>
          <a:schemeClr val="bg1"/>
        </a:solidFill>
        <a:ln>
          <a:noFill/>
        </a:ln>
        <a:effectLst>
          <a:outerShdw blurRad="76200" dist="25400" dir="5400000" rotWithShape="0">
            <a:srgbClr val="000000">
              <a:alpha val="5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6040" tIns="66040" rIns="66040" bIns="6604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b="1" kern="1200" dirty="0" smtClean="0">
              <a:effectLst>
                <a:outerShdw blurRad="50800" dist="38100" dir="2700000" algn="tl" rotWithShape="0">
                  <a:srgbClr val="000000">
                    <a:alpha val="43000"/>
                  </a:srgbClr>
                </a:outerShdw>
              </a:effectLst>
              <a:latin typeface="+mj-lt"/>
            </a:rPr>
            <a:t>How to Get a 16 Year Old a Job</a:t>
          </a:r>
          <a:endParaRPr lang="en-US" sz="2600" b="1" kern="1200" dirty="0">
            <a:effectLst>
              <a:outerShdw blurRad="50800" dist="38100" dir="2700000" algn="tl" rotWithShape="0">
                <a:srgbClr val="000000">
                  <a:alpha val="43000"/>
                </a:srgbClr>
              </a:outerShdw>
            </a:effectLst>
            <a:latin typeface="+mj-lt"/>
          </a:endParaRPr>
        </a:p>
      </dsp:txBody>
      <dsp:txXfrm>
        <a:off x="2502224" y="2387818"/>
        <a:ext cx="1667817" cy="1609482"/>
      </dsp:txXfrm>
    </dsp:sp>
    <dsp:sp modelId="{965FAD1C-D0E1-EE4D-A62C-A7D7A5E8E5C5}">
      <dsp:nvSpPr>
        <dsp:cNvPr id="0" name=""/>
        <dsp:cNvSpPr/>
      </dsp:nvSpPr>
      <dsp:spPr>
        <a:xfrm rot="16173816">
          <a:off x="2977316" y="1951396"/>
          <a:ext cx="698726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698726" y="0"/>
              </a:lnTo>
            </a:path>
          </a:pathLst>
        </a:custGeom>
        <a:noFill/>
        <a:ln w="38100" cap="flat" cmpd="sng" algn="ctr">
          <a:solidFill>
            <a:srgbClr val="A5D848"/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DA40EE7-8352-A946-A30E-E85D977BF91A}">
      <dsp:nvSpPr>
        <dsp:cNvPr id="0" name=""/>
        <dsp:cNvSpPr/>
      </dsp:nvSpPr>
      <dsp:spPr>
        <a:xfrm>
          <a:off x="2402028" y="-131490"/>
          <a:ext cx="1830776" cy="1733534"/>
        </a:xfrm>
        <a:prstGeom prst="roundRect">
          <a:avLst/>
        </a:prstGeom>
        <a:solidFill>
          <a:schemeClr val="bg1">
            <a:lumMod val="65000"/>
            <a:lumOff val="35000"/>
          </a:schemeClr>
        </a:solidFill>
        <a:ln>
          <a:noFill/>
        </a:ln>
        <a:effectLst>
          <a:outerShdw blurRad="76200" dist="25400" dir="5400000" rotWithShape="0">
            <a:srgbClr val="000000">
              <a:alpha val="5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3660" tIns="73660" rIns="73660" bIns="7366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kern="1200" dirty="0" smtClean="0">
              <a:solidFill>
                <a:srgbClr val="000000"/>
              </a:solidFill>
            </a:rPr>
            <a:t>SSA  Work Incentives</a:t>
          </a:r>
          <a:endParaRPr lang="en-US" sz="2900" kern="1200" dirty="0">
            <a:solidFill>
              <a:srgbClr val="000000"/>
            </a:solidFill>
          </a:endParaRPr>
        </a:p>
      </dsp:txBody>
      <dsp:txXfrm>
        <a:off x="2486652" y="-46866"/>
        <a:ext cx="1661528" cy="1564286"/>
      </dsp:txXfrm>
    </dsp:sp>
    <dsp:sp modelId="{5AE731FC-D6D6-FF47-A9B9-4DD6B45EF053}">
      <dsp:nvSpPr>
        <dsp:cNvPr id="0" name=""/>
        <dsp:cNvSpPr/>
      </dsp:nvSpPr>
      <dsp:spPr>
        <a:xfrm rot="20575583">
          <a:off x="4247726" y="2847176"/>
          <a:ext cx="425866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425866" y="0"/>
              </a:lnTo>
            </a:path>
          </a:pathLst>
        </a:custGeom>
        <a:noFill/>
        <a:ln w="38100" cap="flat" cmpd="sng" algn="ctr">
          <a:solidFill>
            <a:schemeClr val="accent5"/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2CBD6E2-24FE-D446-B155-4FC5F5C7F50B}">
      <dsp:nvSpPr>
        <dsp:cNvPr id="0" name=""/>
        <dsp:cNvSpPr/>
      </dsp:nvSpPr>
      <dsp:spPr>
        <a:xfrm>
          <a:off x="4664208" y="1584683"/>
          <a:ext cx="2054340" cy="1768991"/>
        </a:xfrm>
        <a:prstGeom prst="roundRect">
          <a:avLst/>
        </a:prstGeom>
        <a:solidFill>
          <a:schemeClr val="accent3"/>
        </a:solidFill>
        <a:ln>
          <a:noFill/>
        </a:ln>
        <a:effectLst>
          <a:outerShdw blurRad="76200" dist="25400" dir="5400000" rotWithShape="0">
            <a:srgbClr val="000000">
              <a:alpha val="5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1120" tIns="71120" rIns="71120" bIns="7112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>
              <a:solidFill>
                <a:srgbClr val="000000"/>
              </a:solidFill>
            </a:rPr>
            <a:t>Social Networking</a:t>
          </a:r>
          <a:endParaRPr lang="en-US" sz="2800" kern="1200" dirty="0">
            <a:solidFill>
              <a:srgbClr val="000000"/>
            </a:solidFill>
          </a:endParaRPr>
        </a:p>
      </dsp:txBody>
      <dsp:txXfrm>
        <a:off x="4750563" y="1671038"/>
        <a:ext cx="1881630" cy="1596281"/>
      </dsp:txXfrm>
    </dsp:sp>
    <dsp:sp modelId="{694523E5-FB61-7A47-9945-FCDB81D31E3E}">
      <dsp:nvSpPr>
        <dsp:cNvPr id="0" name=""/>
        <dsp:cNvSpPr/>
      </dsp:nvSpPr>
      <dsp:spPr>
        <a:xfrm rot="2741818">
          <a:off x="4173672" y="4162294"/>
          <a:ext cx="217770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17770" y="0"/>
              </a:lnTo>
            </a:path>
          </a:pathLst>
        </a:custGeom>
        <a:noFill/>
        <a:ln w="38100" cap="flat" cmpd="sng" algn="ctr">
          <a:solidFill>
            <a:schemeClr val="accent5"/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63AC6A5-8A2C-A243-A6C3-0DC721166A92}">
      <dsp:nvSpPr>
        <dsp:cNvPr id="0" name=""/>
        <dsp:cNvSpPr/>
      </dsp:nvSpPr>
      <dsp:spPr>
        <a:xfrm>
          <a:off x="4269150" y="4240219"/>
          <a:ext cx="1791692" cy="1652494"/>
        </a:xfrm>
        <a:prstGeom prst="roundRect">
          <a:avLst/>
        </a:prstGeom>
        <a:solidFill>
          <a:schemeClr val="tx1">
            <a:lumMod val="65000"/>
          </a:schemeClr>
        </a:solidFill>
        <a:ln>
          <a:noFill/>
        </a:ln>
        <a:effectLst>
          <a:outerShdw blurRad="76200" dist="25400" dir="5400000" rotWithShape="0">
            <a:srgbClr val="000000">
              <a:alpha val="5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1280" tIns="81280" rIns="81280" bIns="8128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>
              <a:solidFill>
                <a:srgbClr val="000000"/>
              </a:solidFill>
            </a:rPr>
            <a:t>Job Related Routines</a:t>
          </a:r>
          <a:endParaRPr lang="en-US" sz="3200" kern="1200" dirty="0">
            <a:solidFill>
              <a:srgbClr val="000000"/>
            </a:solidFill>
          </a:endParaRPr>
        </a:p>
      </dsp:txBody>
      <dsp:txXfrm>
        <a:off x="4349818" y="4320887"/>
        <a:ext cx="1630356" cy="1491158"/>
      </dsp:txXfrm>
    </dsp:sp>
    <dsp:sp modelId="{98EA7C09-327B-1348-94B7-32B865BA7ED9}">
      <dsp:nvSpPr>
        <dsp:cNvPr id="0" name=""/>
        <dsp:cNvSpPr/>
      </dsp:nvSpPr>
      <dsp:spPr>
        <a:xfrm rot="8297660">
          <a:off x="2129016" y="4122280"/>
          <a:ext cx="327657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27657" y="0"/>
              </a:lnTo>
            </a:path>
          </a:pathLst>
        </a:custGeom>
        <a:noFill/>
        <a:ln w="38100" cap="flat" cmpd="sng" algn="ctr">
          <a:solidFill>
            <a:schemeClr val="accent5"/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84EC68A-516A-B448-AEFB-8DFFCF48DD03}">
      <dsp:nvSpPr>
        <dsp:cNvPr id="0" name=""/>
        <dsp:cNvSpPr/>
      </dsp:nvSpPr>
      <dsp:spPr>
        <a:xfrm>
          <a:off x="0" y="4231276"/>
          <a:ext cx="2472688" cy="1664998"/>
        </a:xfrm>
        <a:prstGeom prst="roundRect">
          <a:avLst/>
        </a:prstGeom>
        <a:solidFill>
          <a:schemeClr val="tx1">
            <a:lumMod val="65000"/>
          </a:schemeClr>
        </a:solidFill>
        <a:ln>
          <a:noFill/>
        </a:ln>
        <a:effectLst>
          <a:outerShdw blurRad="76200" dist="25400" dir="5400000" rotWithShape="0">
            <a:srgbClr val="000000">
              <a:alpha val="5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1280" tIns="81280" rIns="81280" bIns="8128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>
              <a:solidFill>
                <a:srgbClr val="000000"/>
              </a:solidFill>
            </a:rPr>
            <a:t>Public Employment Resources</a:t>
          </a:r>
          <a:endParaRPr lang="en-US" sz="3200" kern="1200" dirty="0">
            <a:solidFill>
              <a:srgbClr val="000000"/>
            </a:solidFill>
          </a:endParaRPr>
        </a:p>
      </dsp:txBody>
      <dsp:txXfrm>
        <a:off x="81279" y="4312555"/>
        <a:ext cx="2310130" cy="1502440"/>
      </dsp:txXfrm>
    </dsp:sp>
    <dsp:sp modelId="{57BF94DA-C761-E942-B571-1987F8209982}">
      <dsp:nvSpPr>
        <dsp:cNvPr id="0" name=""/>
        <dsp:cNvSpPr/>
      </dsp:nvSpPr>
      <dsp:spPr>
        <a:xfrm rot="11920345">
          <a:off x="2156444" y="2838786"/>
          <a:ext cx="265703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65703" y="0"/>
              </a:lnTo>
            </a:path>
          </a:pathLst>
        </a:custGeom>
        <a:noFill/>
        <a:ln w="38100" cap="flat" cmpd="sng" algn="ctr">
          <a:solidFill>
            <a:schemeClr val="accent5"/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765CF75-5D3F-4B4F-B6AD-5CDA95B98CBE}">
      <dsp:nvSpPr>
        <dsp:cNvPr id="0" name=""/>
        <dsp:cNvSpPr/>
      </dsp:nvSpPr>
      <dsp:spPr>
        <a:xfrm>
          <a:off x="-326727" y="1596128"/>
          <a:ext cx="2490165" cy="1558711"/>
        </a:xfrm>
        <a:prstGeom prst="roundRect">
          <a:avLst/>
        </a:prstGeom>
        <a:solidFill>
          <a:schemeClr val="bg1">
            <a:lumMod val="65000"/>
            <a:lumOff val="35000"/>
          </a:schemeClr>
        </a:solidFill>
        <a:ln>
          <a:noFill/>
        </a:ln>
        <a:effectLst>
          <a:outerShdw blurRad="76200" dist="25400" dir="5400000" rotWithShape="0">
            <a:srgbClr val="000000">
              <a:alpha val="5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 dirty="0" smtClean="0">
              <a:solidFill>
                <a:schemeClr val="bg1"/>
              </a:solidFill>
            </a:rPr>
            <a:t>Customized Employment Strategies</a:t>
          </a:r>
          <a:endParaRPr lang="en-US" sz="3000" kern="1200" dirty="0">
            <a:solidFill>
              <a:schemeClr val="bg1"/>
            </a:solidFill>
          </a:endParaRPr>
        </a:p>
      </dsp:txBody>
      <dsp:txXfrm>
        <a:off x="-250637" y="1672218"/>
        <a:ext cx="2337985" cy="140653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RadialCluster">
  <dgm:title val=""/>
  <dgm:desc val=""/>
  <dgm:catLst>
    <dgm:cat type="relationship" pri="19500"/>
    <dgm:cat type="cycle" pri="1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alg type="composite">
      <dgm:param type="ar" val="1.00"/>
    </dgm:alg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cnt="1 0" func="cnt" op="equ" val="1">
            <dgm:constrLst>
              <dgm:constr type="l" for="ch" forName="textCenter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r" for="ch" forName="cycle_1" refType="w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5" axis="ch ch" ptType="node node" cnt="1 0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6" axis="ch ch" ptType="node node" cnt="1 0" func="cnt" op="equ" val="3">
            <dgm:choose name="Name7">
              <dgm:if name="Name8" axis="ch ch ch" ptType="node node node" st="1 2 0" cnt="1 1 0" func="cnt" op="equ" val="1">
                <dgm:choose name="Name9">
                  <dgm:if name="Name10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12">
                <dgm:choose name="Name13">
                  <dgm:if name="Name14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5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16" axis="ch ch" ptType="node node" cnt="1 0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r" for="ch" forName="cycle_2" refType="w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l" for="ch" forName="cycle_4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17" axis="ch ch" ptType="node node" cnt="1 0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r" for="ch" forName="cycle_3" refType="w" fact="0.89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l" for="ch" forName="cycle_4" refType="w" fact="0.11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18" axis="ch ch" ptType="node node" cnt="1 0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r" for="ch" forName="cycle_3" refType="w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l" for="ch" forName="cycle_6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19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r" for="ch" forName="cycle_2" refType="w" fact="0.938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r" for="ch" forName="cycle_3" refType="w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r" for="ch" forName="cycle_4" refType="w" fact="0.8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l" for="ch" forName="cycle_5" refType="w" fact="0.2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l" for="ch" forName="cycle_6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l" for="ch" forName="cycle_7" refType="w" fact="0.062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if>
      <dgm:else name="Name20">
        <dgm:choose name="Name21">
          <dgm:if name="Name22" axis="ch ch" ptType="node node" func="cnt" op="equ" val="1">
            <dgm:constrLst>
              <dgm:constr type="r" for="ch" forName="textCenter" refType="w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l" for="ch" forName="cycle_1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23" axis="ch ch" ptType="node node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24" axis="ch ch" ptType="node node" func="cnt" op="equ" val="3">
            <dgm:choose name="Name25">
              <dgm:if name="Name26" axis="ch ch ch" ptType="node node node" st="1 2 0" cnt="1 1 0" func="cnt" op="equ" val="1">
                <dgm:choose name="Name27">
                  <dgm:if name="Name28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29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30">
                <dgm:choose name="Name31">
                  <dgm:if name="Name32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33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34" axis="ch ch" ptType="node node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l" for="ch" forName="cycle_2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r" for="ch" forName="cycle_4" refType="w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35" axis="ch ch" ptType="node node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l" for="ch" forName="cycle_3" refType="w" fact="0.11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r" for="ch" forName="cycle_4" refType="w" fact="0.89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36" axis="ch ch" ptType="node node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l" for="ch" forName="cycle_3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r" for="ch" forName="cycle_6" refType="w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37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l" for="ch" forName="cycle_2" refType="w" fact="0.062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l" for="ch" forName="cycle_3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l" for="ch" forName="cycle_4" refType="w" fact="0.2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r" for="ch" forName="cycle_5" refType="w" fact="0.8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r" for="ch" forName="cycle_6" refType="w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r" for="ch" forName="cycle_7" refType="w" fact="0.938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else>
    </dgm:choose>
    <dgm:forEach name="Name38" axis="ch" ptType="node" cnt="1">
      <dgm:choose name="Name39">
        <dgm:if name="Name40" axis="des" func="maxDepth" op="lte" val="1">
          <dgm:layoutNode name="singleCycle">
            <dgm:choose name="Name41">
              <dgm:if name="Name42" axis="ch" ptType="node" func="cnt" op="equ" val="1">
                <dgm:choose name="Name43">
                  <dgm:if name="Name44" func="var" arg="dir" op="equ" val="norm">
                    <dgm:alg type="cycle">
                      <dgm:param type="stAng" val="90"/>
                      <dgm:param type="ctrShpMap" val="fNode"/>
                    </dgm:alg>
                  </dgm:if>
                  <dgm:else name="Name45">
                    <dgm:alg type="cycle">
                      <dgm:param type="stAng" val="-90"/>
                      <dgm:param type="spanAng" val="-360"/>
                      <dgm:param type="ctrShpMap" val="fNode"/>
                    </dgm:alg>
                  </dgm:else>
                </dgm:choose>
              </dgm:if>
              <dgm:else name="Name46">
                <dgm:choose name="Name47">
                  <dgm:if name="Name48" func="var" arg="dir" op="equ" val="norm">
                    <dgm:alg type="cycle">
                      <dgm:param type="ctrShpMap" val="fNode"/>
                    </dgm:alg>
                  </dgm:if>
                  <dgm:else name="Name49">
                    <dgm:alg type="cycle">
                      <dgm:param type="spanAng" val="-360"/>
                      <dgm:param type="ctrShpMap" val="fNode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hoose name="Name50">
              <dgm:if name="Name51" axis="ch" ptType="node" func="cnt" op="equ" val="0">
                <dgm:constrLst>
                  <dgm:constr type="w" for="ch" forName="singleCenter" refType="w"/>
                  <dgm:constr type="h" for="ch" forName="singleCenter" refType="w" refFor="ch" refForName="singleCenter"/>
                </dgm:constrLst>
              </dgm:if>
              <dgm:if name="Name52" axis="ch" ptType="node" func="cnt" op="equ" val="1">
                <dgm:constrLst>
                  <dgm:constr type="w" for="ch" forName="singleCenter" refType="w" fact="0.5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if>
              <dgm:else name="Name53">
                <dgm:constrLst>
                  <dgm:constr type="w" for="ch" forName="singleCenter" refType="w" fact="0.3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else>
            </dgm:choose>
            <dgm:layoutNode name="singleCenter" styleLbl="node1">
              <dgm:varLst>
                <dgm:chMax val="7"/>
                <dgm:chPref val="7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self" ptType="node"/>
              <dgm:constrLst>
                <dgm:constr type="tMarg" refType="primFontSz" fact="0.2"/>
                <dgm:constr type="bMarg" refType="primFontSz" fact="0.2"/>
                <dgm:constr type="lMarg" refType="primFontSz" fact="0.2"/>
                <dgm:constr type="rMarg" refType="primFontSz" fact="0.2"/>
              </dgm:constrLst>
              <dgm:ruleLst>
                <dgm:rule type="primFontSz" val="5" fact="NaN" max="NaN"/>
              </dgm:ruleLst>
            </dgm:layoutNode>
            <dgm:forEach name="Name54" axis="ch" cnt="21">
              <dgm:forEach name="Name55" axis="self" ptType="parTrans">
                <dgm:layoutNode name="Name56">
                  <dgm:alg type="conn">
                    <dgm:param type="dim" val="1D"/>
                    <dgm:param type="begPts" val="auto"/>
                    <dgm:param type="endPts" val="auto"/>
                    <dgm:param type="begSty" val="noArr"/>
                    <dgm:param type="endSty" val="noArr"/>
                  </dgm:alg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forEach name="Name57" axis="self" ptType="node">
                <dgm:layoutNode name="text0" styleLbl="node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/>
                  </dgm:shape>
                  <dgm:presOf axis="desOrSelf" ptType="node"/>
                  <dgm:constrLst>
                    <dgm:constr type="userS"/>
                    <dgm:constr type="w" refType="userS"/>
                    <dgm:constr type="h" refType="w"/>
                    <dgm:constr type="tMarg" refType="primFontSz" fact="0.2"/>
                    <dgm:constr type="bMarg" refType="primFontSz" fact="0.2"/>
                    <dgm:constr type="lMarg" refType="primFontSz" fact="0.2"/>
                    <dgm:constr type="rMarg" refType="primFontSz" fact="0.2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if>
        <dgm:else name="Name58">
          <dgm:layoutNode name="textCenter" styleLbl="node1">
            <dgm:alg type="tx"/>
            <dgm:shape xmlns:r="http://schemas.openxmlformats.org/officeDocument/2006/relationships" type="roundRect" r:blip="">
              <dgm:adjLst/>
            </dgm:shape>
            <dgm:presOf axis="self" ptType="node"/>
            <dgm:constrLst>
              <dgm:constr type="tMarg" refType="primFontSz" fact="0.2"/>
              <dgm:constr type="bMarg" refType="primFontSz" fact="0.2"/>
              <dgm:constr type="lMarg" refType="primFontSz" fact="0.2"/>
              <dgm:constr type="rMarg" refType="primFontSz" fact="0.2"/>
            </dgm:constrLst>
            <dgm:ruleLst>
              <dgm:rule type="primFontSz" val="5" fact="NaN" max="NaN"/>
            </dgm:ruleLst>
          </dgm:layoutNode>
          <dgm:choose name="Name59">
            <dgm:if name="Name60" axis="ch" ptType="node" func="cnt" op="gte" val="1">
              <dgm:layoutNode name="cycle_1">
                <dgm:choose name="Name61">
                  <dgm:if name="Name62" func="var" arg="dir" op="equ" val="norm">
                    <dgm:choose name="Name63">
                      <dgm:if name="Name64" axis="ch" ptType="node" func="cnt" op="equ" val="1">
                        <dgm:choose name="Name65">
                          <dgm:if name="Name66" axis="ch ch" ptType="node node" st="1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67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68">
                            <dgm:alg type="cycle">
                              <dgm:param type="ctrShpMap" val="fNode"/>
                              <dgm:param type="stAng" val="0"/>
                              <dgm:param type="spanAng" val="180"/>
                            </dgm:alg>
                          </dgm:else>
                        </dgm:choose>
                      </dgm:if>
                      <dgm:if name="Name69" axis="ch" ptType="node" func="cnt" op="equ" val="2">
                        <dgm:choose name="Name70">
                          <dgm:if name="Name7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3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4" axis="ch" ptType="node" func="cnt" op="equ" val="3">
                        <dgm:choose name="Name75">
                          <dgm:if name="Name7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8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9" axis="ch" ptType="node" func="cnt" op="equ" val="4">
                        <dgm:choose name="Name80">
                          <dgm:if name="Name8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3">
                            <dgm:alg type="cycle">
                              <dgm:param type="ctrShpMap" val="fNode"/>
                              <dgm:param type="stAng" val="292.5"/>
                              <dgm:param type="spanAng" val="135"/>
                            </dgm:alg>
                          </dgm:else>
                        </dgm:choose>
                      </dgm:if>
                      <dgm:if name="Name84" axis="ch" ptType="node" func="cnt" op="equ" val="5">
                        <dgm:choose name="Name85">
                          <dgm:if name="Name8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89" axis="ch" ptType="node" func="cnt" op="equ" val="6">
                        <dgm:choose name="Name90">
                          <dgm:if name="Name9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94" axis="ch" ptType="node" func="cnt" op="gte" val="7">
                        <dgm:choose name="Name95">
                          <dgm:if name="Name9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99"/>
                    </dgm:choose>
                  </dgm:if>
                  <dgm:else name="Name100">
                    <dgm:choose name="Name101">
                      <dgm:if name="Name102" axis="ch" ptType="node" func="cnt" op="equ" val="1">
                        <dgm:choose name="Name103">
                          <dgm:if name="Name104" axis="ch ch" ptType="node node" st="1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05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06">
                            <dgm:alg type="cycle">
                              <dgm:param type="ctrShpMap" val="fNode"/>
                              <dgm:param type="stAng" val="0"/>
                              <dgm:param type="spanAng" val="-180"/>
                            </dgm:alg>
                          </dgm:else>
                        </dgm:choose>
                      </dgm:if>
                      <dgm:if name="Name107" axis="ch" ptType="node" func="cnt" op="equ" val="2">
                        <dgm:choose name="Name108">
                          <dgm:if name="Name10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1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2" axis="ch" ptType="node" func="cnt" op="equ" val="3">
                        <dgm:choose name="Name113">
                          <dgm:if name="Name11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6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7" axis="ch" ptType="node" func="cnt" op="equ" val="4">
                        <dgm:choose name="Name118">
                          <dgm:if name="Name11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1">
                            <dgm:alg type="cycle">
                              <dgm:param type="ctrShpMap" val="fNode"/>
                              <dgm:param type="stAng" val="67.5"/>
                              <dgm:param type="spanAng" val="-135"/>
                            </dgm:alg>
                          </dgm:else>
                        </dgm:choose>
                      </dgm:if>
                      <dgm:if name="Name122" axis="ch" ptType="node" func="cnt" op="equ" val="5">
                        <dgm:choose name="Name123">
                          <dgm:if name="Name12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27" axis="ch" ptType="node" func="cnt" op="equ" val="6">
                        <dgm:choose name="Name128">
                          <dgm:if name="Name12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32" axis="ch" ptType="node" func="cnt" op="gte" val="7">
                        <dgm:choose name="Name133">
                          <dgm:if name="Name13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137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138" axis="ch" ptType="node" cnt="1">
                  <dgm:layoutNode name="childCenter1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139" axis="ch">
                    <dgm:forEach name="Name140" axis="self" ptType="parTrans">
                      <dgm:layoutNode name="Name141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142" axis="self" ptType="node">
                      <dgm:layoutNode name="text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143" axis="ch" ptType="parTrans" cnt="1">
                <dgm:layoutNode name="Name144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1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145"/>
          </dgm:choose>
          <dgm:choose name="Name146">
            <dgm:if name="Name147" axis="ch" ptType="node" func="cnt" op="gte" val="2">
              <dgm:layoutNode name="cycle_2">
                <dgm:choose name="Name148">
                  <dgm:if name="Name149" func="var" arg="dir" op="equ" val="norm">
                    <dgm:choose name="Name150">
                      <dgm:if name="Name151" axis="ch" ptType="node" func="cnt" op="equ" val="2">
                        <dgm:choose name="Name152">
                          <dgm:if name="Name153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54" axis="ch ch" ptType="node node" st="2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155">
                            <dgm:alg type="cycle">
                              <dgm:param type="ctrShpMap" val="fNode"/>
                              <dgm:param type="stAng" val="90"/>
                              <dgm:param type="spanAng" val="180"/>
                            </dgm:alg>
                          </dgm:else>
                        </dgm:choose>
                      </dgm:if>
                      <dgm:if name="Name156" axis="ch" ptType="node" func="cnt" op="equ" val="3">
                        <dgm:choose name="Name157">
                          <dgm:if name="Name158" axis="ch ch" ptType="node node" st="2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159" axis="ch ch" ptType="node node" st="2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  <dgm:param type="horzAlign" val="r"/>
                              <dgm:param type="vertAlign" val="b"/>
                            </dgm:alg>
                          </dgm:if>
                          <dgm:else name="Name160">
                            <dgm:alg type="cycle">
                              <dgm:param type="ctrShpMap" val="fNode"/>
                              <dgm:param type="stAng" val="30"/>
                              <dgm:param type="spanAng" val="180"/>
                            </dgm:alg>
                          </dgm:else>
                        </dgm:choose>
                      </dgm:if>
                      <dgm:if name="Name161" axis="ch" ptType="node" func="cnt" op="equ" val="4">
                        <dgm:choose name="Name162">
                          <dgm:if name="Name163" axis="ch ch" ptType="node node" st="2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164" axis="ch ch" ptType="node node" st="2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165">
                            <dgm:alg type="cycle">
                              <dgm:param type="ctrShpMap" val="fNode"/>
                              <dgm:param type="stAng" val="22.5"/>
                              <dgm:param type="spanAng" val="135"/>
                            </dgm:alg>
                          </dgm:else>
                        </dgm:choose>
                      </dgm:if>
                      <dgm:if name="Name166" axis="ch" ptType="node" func="cnt" op="equ" val="5">
                        <dgm:choose name="Name167">
                          <dgm:if name="Name168" axis="ch ch" ptType="node node" st="2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169" axis="ch ch" ptType="node node" st="2 1" cnt="1 0" func="cnt" op="equ" val="2">
                            <dgm:alg type="cycle">
                              <dgm:param type="ctrShpMap" val="fNode"/>
                              <dgm:param type="stAng" val="27"/>
                              <dgm:param type="spanAng" val="90"/>
                            </dgm:alg>
                          </dgm:if>
                          <dgm:else name="Name17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1" axis="ch" ptType="node" func="cnt" op="equ" val="6">
                        <dgm:choose name="Name172">
                          <dgm:if name="Name173" axis="ch ch" ptType="node node" st="2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174" axis="ch ch" ptType="node node" st="2 1" cnt="1 0" func="cnt" op="equ" val="2">
                            <dgm:alg type="cycle">
                              <dgm:param type="ctrShpMap" val="fNode"/>
                              <dgm:param type="stAng" val="15"/>
                              <dgm:param type="spanAng" val="90"/>
                            </dgm:alg>
                          </dgm:if>
                          <dgm:else name="Name175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6" axis="ch" ptType="node" func="cnt" op="gte" val="7">
                        <dgm:choose name="Name177">
                          <dgm:if name="Name178" axis="ch ch" ptType="node node" st="2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179" axis="ch ch" ptType="node node" st="2 1" cnt="1 0" func="cnt" op="equ" val="2">
                            <dgm:alg type="cycle">
                              <dgm:param type="ctrShpMap" val="fNode"/>
                              <dgm:param type="stAng" val="6"/>
                              <dgm:param type="spanAng" val="90"/>
                            </dgm:alg>
                          </dgm:if>
                          <dgm:else name="Name18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181"/>
                    </dgm:choose>
                  </dgm:if>
                  <dgm:else name="Name182">
                    <dgm:choose name="Name183">
                      <dgm:if name="Name184" axis="ch" ptType="node" func="cnt" op="equ" val="2">
                        <dgm:choose name="Name185">
                          <dgm:if name="Name186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87" axis="ch ch" ptType="node node" st="2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188">
                            <dgm:alg type="cycle">
                              <dgm:param type="ctrShpMap" val="fNode"/>
                              <dgm:param type="stAng" val="270"/>
                              <dgm:param type="spanAng" val="-180"/>
                            </dgm:alg>
                          </dgm:else>
                        </dgm:choose>
                      </dgm:if>
                      <dgm:if name="Name189" axis="ch" ptType="node" func="cnt" op="equ" val="3">
                        <dgm:choose name="Name190">
                          <dgm:if name="Name191" axis="ch ch" ptType="node node" st="2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192" axis="ch ch" ptType="node node" st="2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  <dgm:param type="horzAlign" val="l"/>
                              <dgm:param type="vertAlign" val="b"/>
                            </dgm:alg>
                          </dgm:if>
                          <dgm:else name="Name193">
                            <dgm:alg type="cycle">
                              <dgm:param type="ctrShpMap" val="fNode"/>
                              <dgm:param type="stAng" val="330"/>
                              <dgm:param type="spanAng" val="-180"/>
                            </dgm:alg>
                          </dgm:else>
                        </dgm:choose>
                      </dgm:if>
                      <dgm:if name="Name194" axis="ch" ptType="node" func="cnt" op="equ" val="4">
                        <dgm:choose name="Name195">
                          <dgm:if name="Name196" axis="ch ch" ptType="node node" st="2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97" axis="ch ch" ptType="node node" st="2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98">
                            <dgm:alg type="cycle">
                              <dgm:param type="ctrShpMap" val="fNode"/>
                              <dgm:param type="stAng" val="337.5"/>
                              <dgm:param type="spanAng" val="-135"/>
                            </dgm:alg>
                          </dgm:else>
                        </dgm:choose>
                      </dgm:if>
                      <dgm:if name="Name199" axis="ch" ptType="node" func="cnt" op="equ" val="5">
                        <dgm:choose name="Name200">
                          <dgm:if name="Name201" axis="ch ch" ptType="node node" st="2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202" axis="ch ch" ptType="node node" st="2 1" cnt="1 0" func="cnt" op="equ" val="2">
                            <dgm:alg type="cycle">
                              <dgm:param type="ctrShpMap" val="fNode"/>
                              <dgm:param type="stAng" val="333"/>
                              <dgm:param type="spanAng" val="-90"/>
                            </dgm:alg>
                          </dgm:if>
                          <dgm:else name="Name20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4" axis="ch" ptType="node" func="cnt" op="equ" val="6">
                        <dgm:choose name="Name205">
                          <dgm:if name="Name206" axis="ch ch" ptType="node node" st="2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207" axis="ch ch" ptType="node node" st="2 1" cnt="1 0" func="cnt" op="equ" val="2">
                            <dgm:alg type="cycle">
                              <dgm:param type="ctrShpMap" val="fNode"/>
                              <dgm:param type="stAng" val="345"/>
                              <dgm:param type="spanAng" val="-90"/>
                            </dgm:alg>
                          </dgm:if>
                          <dgm:else name="Name20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9" axis="ch" ptType="node" func="cnt" op="gte" val="7">
                        <dgm:choose name="Name210">
                          <dgm:if name="Name211" axis="ch ch" ptType="node node" st="2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212" axis="ch ch" ptType="node node" st="2 1" cnt="1 0" func="cnt" op="equ" val="2">
                            <dgm:alg type="cycle">
                              <dgm:param type="ctrShpMap" val="fNode"/>
                              <dgm:param type="stAng" val="353"/>
                              <dgm:param type="spanAng" val="-90"/>
                            </dgm:alg>
                          </dgm:if>
                          <dgm:else name="Name21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14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15" axis="ch" ptType="node" st="2" cnt="1">
                  <dgm:layoutNode name="childCenter2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16" axis="ch">
                    <dgm:forEach name="Name217" axis="self" ptType="parTrans">
                      <dgm:layoutNode name="Name218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19" axis="self" ptType="node">
                      <dgm:layoutNode name="text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20" axis="ch" ptType="parTrans" st="2" cnt="1">
                <dgm:layoutNode name="Name221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22"/>
          </dgm:choose>
          <dgm:choose name="Name223">
            <dgm:if name="Name224" axis="ch" ptType="node" func="cnt" op="gte" val="3">
              <dgm:layoutNode name="cycle_3">
                <dgm:choose name="Name225">
                  <dgm:if name="Name226" func="var" arg="dir" op="equ" val="norm">
                    <dgm:choose name="Name227">
                      <dgm:if name="Name228" axis="ch" ptType="node" func="cnt" op="equ" val="3">
                        <dgm:choose name="Name229">
                          <dgm:if name="Name230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231" axis="ch ch" ptType="node node" st="3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  <dgm:param type="horzAlign" val="l"/>
                              <dgm:param type="vertAlign" val="b"/>
                            </dgm:alg>
                          </dgm:if>
                          <dgm:else name="Name232">
                            <dgm:alg type="cycle">
                              <dgm:param type="ctrShpMap" val="fNode"/>
                              <dgm:param type="stAng" val="150"/>
                              <dgm:param type="spanAng" val="180"/>
                            </dgm:alg>
                          </dgm:else>
                        </dgm:choose>
                      </dgm:if>
                      <dgm:if name="Name233" axis="ch" ptType="node" func="cnt" op="equ" val="4">
                        <dgm:choose name="Name234">
                          <dgm:if name="Name235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36" axis="ch ch" ptType="node node" st="3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237">
                            <dgm:alg type="cycle">
                              <dgm:param type="ctrShpMap" val="fNode"/>
                              <dgm:param type="stAng" val="112.5"/>
                              <dgm:param type="spanAng" val="135"/>
                            </dgm:alg>
                          </dgm:else>
                        </dgm:choose>
                      </dgm:if>
                      <dgm:if name="Name238" axis="ch" ptType="node" func="cnt" op="equ" val="5">
                        <dgm:choose name="Name239">
                          <dgm:if name="Name240" axis="ch ch" ptType="node node" st="3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241" axis="ch ch" ptType="node node" st="3 1" cnt="1 0" func="cnt" op="equ" val="2">
                            <dgm:alg type="cycle">
                              <dgm:param type="ctrShpMap" val="fNode"/>
                              <dgm:param type="stAng" val="99"/>
                              <dgm:param type="spanAng" val="90"/>
                            </dgm:alg>
                          </dgm:if>
                          <dgm:else name="Name24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3" axis="ch" ptType="node" func="cnt" op="equ" val="6">
                        <dgm:choose name="Name244">
                          <dgm:if name="Name245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246" axis="ch ch" ptType="node node" st="3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</dgm:alg>
                          </dgm:if>
                          <dgm:else name="Name247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8" axis="ch" ptType="node" func="cnt" op="gte" val="7">
                        <dgm:choose name="Name249">
                          <dgm:if name="Name250" axis="ch ch" ptType="node node" st="3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251" axis="ch ch" ptType="node node" st="3 1" cnt="1 0" func="cnt" op="equ" val="2">
                            <dgm:alg type="cycle">
                              <dgm:param type="ctrShpMap" val="fNode"/>
                              <dgm:param type="stAng" val="57"/>
                              <dgm:param type="spanAng" val="90"/>
                            </dgm:alg>
                          </dgm:if>
                          <dgm:else name="Name25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253"/>
                    </dgm:choose>
                  </dgm:if>
                  <dgm:else name="Name254">
                    <dgm:choose name="Name255">
                      <dgm:if name="Name256" axis="ch" ptType="node" func="cnt" op="equ" val="3">
                        <dgm:choose name="Name257">
                          <dgm:if name="Name258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259" axis="ch ch" ptType="node node" st="3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  <dgm:param type="horzAlign" val="r"/>
                              <dgm:param type="vertAlign" val="b"/>
                            </dgm:alg>
                          </dgm:if>
                          <dgm:else name="Name260">
                            <dgm:alg type="cycle">
                              <dgm:param type="ctrShpMap" val="fNode"/>
                              <dgm:param type="stAng" val="210"/>
                              <dgm:param type="spanAng" val="-180"/>
                            </dgm:alg>
                          </dgm:else>
                        </dgm:choose>
                      </dgm:if>
                      <dgm:if name="Name261" axis="ch" ptType="node" func="cnt" op="equ" val="4">
                        <dgm:choose name="Name262">
                          <dgm:if name="Name263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64" axis="ch ch" ptType="node node" st="3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265">
                            <dgm:alg type="cycle">
                              <dgm:param type="ctrShpMap" val="fNode"/>
                              <dgm:param type="stAng" val="247.5"/>
                              <dgm:param type="spanAng" val="-135"/>
                            </dgm:alg>
                          </dgm:else>
                        </dgm:choose>
                      </dgm:if>
                      <dgm:if name="Name266" axis="ch" ptType="node" func="cnt" op="equ" val="5">
                        <dgm:choose name="Name267">
                          <dgm:if name="Name268" axis="ch ch" ptType="node node" st="3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269" axis="ch ch" ptType="node node" st="3 1" cnt="1 0" func="cnt" op="equ" val="2">
                            <dgm:alg type="cycle">
                              <dgm:param type="ctrShpMap" val="fNode"/>
                              <dgm:param type="stAng" val="261"/>
                              <dgm:param type="spanAng" val="-90"/>
                            </dgm:alg>
                          </dgm:if>
                          <dgm:else name="Name27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1" axis="ch" ptType="node" func="cnt" op="equ" val="6">
                        <dgm:choose name="Name272">
                          <dgm:if name="Name273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274" axis="ch ch" ptType="node node" st="3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</dgm:alg>
                          </dgm:if>
                          <dgm:else name="Name275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6" axis="ch" ptType="node" func="cnt" op="gte" val="7">
                        <dgm:choose name="Name277">
                          <dgm:if name="Name278" axis="ch ch" ptType="node node" st="3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279" axis="ch ch" ptType="node node" st="3 1" cnt="1 0" func="cnt" op="equ" val="2">
                            <dgm:alg type="cycle">
                              <dgm:param type="ctrShpMap" val="fNode"/>
                              <dgm:param type="stAng" val="302"/>
                              <dgm:param type="spanAng" val="-90"/>
                            </dgm:alg>
                          </dgm:if>
                          <dgm:else name="Name28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81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82" axis="ch" ptType="node" st="3" cnt="1">
                  <dgm:layoutNode name="childCenter3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83" axis="ch">
                    <dgm:forEach name="Name284" axis="self" ptType="parTrans">
                      <dgm:layoutNode name="Name285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86" axis="self" ptType="node">
                      <dgm:layoutNode name="text3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87" axis="ch" ptType="parTrans" st="3" cnt="1">
                <dgm:layoutNode name="Name288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3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89"/>
          </dgm:choose>
          <dgm:choose name="Name290">
            <dgm:if name="Name291" axis="ch" ptType="node" func="cnt" op="gte" val="4">
              <dgm:layoutNode name="cycle_4">
                <dgm:choose name="Name292">
                  <dgm:if name="Name293" func="var" arg="dir" op="equ" val="norm">
                    <dgm:choose name="Name294">
                      <dgm:if name="Name295" axis="ch" ptType="node" func="cnt" op="equ" val="4">
                        <dgm:choose name="Name296">
                          <dgm:if name="Name297" axis="ch ch" ptType="node node" st="4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298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90"/>
                            </dgm:alg>
                          </dgm:if>
                          <dgm:else name="Name299">
                            <dgm:alg type="cycle">
                              <dgm:param type="ctrShpMap" val="fNode"/>
                              <dgm:param type="stAng" val="202.5"/>
                              <dgm:param type="spanAng" val="135"/>
                            </dgm:alg>
                          </dgm:else>
                        </dgm:choose>
                      </dgm:if>
                      <dgm:if name="Name300" axis="ch" ptType="node" func="cnt" op="equ" val="5">
                        <dgm:choose name="Name301">
                          <dgm:if name="Name302" axis="ch ch" ptType="node node" st="4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303" axis="ch ch" ptType="node node" st="4 1" cnt="1 0" func="cnt" op="equ" val="2">
                            <dgm:alg type="cycle">
                              <dgm:param type="ctrShpMap" val="fNode"/>
                              <dgm:param type="stAng" val="171"/>
                              <dgm:param type="spanAng" val="90"/>
                            </dgm:alg>
                          </dgm:if>
                          <dgm:else name="Name30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05" axis="ch" ptType="node" func="cnt" op="equ" val="6">
                        <dgm:choose name="Name306">
                          <dgm:if name="Name307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08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309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10" axis="ch" ptType="node" func="cnt" op="gte" val="7">
                        <dgm:choose name="Name311">
                          <dgm:if name="Name312" axis="ch ch" ptType="node node" st="4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13" axis="ch ch" ptType="node node" st="4 1" cnt="1 0" func="cnt" op="equ" val="2">
                            <dgm:alg type="cycle">
                              <dgm:param type="ctrShpMap" val="fNode"/>
                              <dgm:param type="stAng" val="109"/>
                              <dgm:param type="spanAng" val="90"/>
                            </dgm:alg>
                          </dgm:if>
                          <dgm:else name="Name31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15"/>
                    </dgm:choose>
                  </dgm:if>
                  <dgm:else name="Name316">
                    <dgm:choose name="Name317">
                      <dgm:if name="Name318" axis="ch" ptType="node" func="cnt" op="equ" val="4">
                        <dgm:choose name="Name319">
                          <dgm:if name="Name320" axis="ch ch" ptType="node node" st="4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321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-90"/>
                            </dgm:alg>
                          </dgm:if>
                          <dgm:else name="Name322">
                            <dgm:alg type="cycle">
                              <dgm:param type="ctrShpMap" val="fNode"/>
                              <dgm:param type="stAng" val="157.5"/>
                              <dgm:param type="spanAng" val="-135"/>
                            </dgm:alg>
                          </dgm:else>
                        </dgm:choose>
                      </dgm:if>
                      <dgm:if name="Name323" axis="ch" ptType="node" func="cnt" op="equ" val="5">
                        <dgm:choose name="Name324">
                          <dgm:if name="Name325" axis="ch ch" ptType="node node" st="4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326" axis="ch ch" ptType="node node" st="4 1" cnt="1 0" func="cnt" op="equ" val="2">
                            <dgm:alg type="cycle">
                              <dgm:param type="ctrShpMap" val="fNode"/>
                              <dgm:param type="stAng" val="189"/>
                              <dgm:param type="spanAng" val="-90"/>
                            </dgm:alg>
                          </dgm:if>
                          <dgm:else name="Name32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28" axis="ch" ptType="node" func="cnt" op="equ" val="6">
                        <dgm:choose name="Name329">
                          <dgm:if name="Name330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31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332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33" axis="ch" ptType="node" func="cnt" op="gte" val="7">
                        <dgm:choose name="Name334">
                          <dgm:if name="Name335" axis="ch ch" ptType="node node" st="4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36" axis="ch ch" ptType="node node" st="4 1" cnt="1 0" func="cnt" op="equ" val="2">
                            <dgm:alg type="cycle">
                              <dgm:param type="ctrShpMap" val="fNode"/>
                              <dgm:param type="stAng" val="250"/>
                              <dgm:param type="spanAng" val="-90"/>
                            </dgm:alg>
                          </dgm:if>
                          <dgm:else name="Name33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38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39" axis="ch" ptType="node" st="4" cnt="1">
                  <dgm:layoutNode name="childCenter4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40" axis="ch">
                    <dgm:forEach name="Name341" axis="self" ptType="parTrans">
                      <dgm:layoutNode name="Name342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43" axis="self" ptType="node">
                      <dgm:layoutNode name="text4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44" axis="ch" ptType="parTrans" st="4" cnt="1">
                <dgm:layoutNode name="Name345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4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46"/>
          </dgm:choose>
          <dgm:choose name="Name347">
            <dgm:if name="Name348" axis="ch" ptType="node" func="cnt" op="gte" val="5">
              <dgm:layoutNode name="cycle_5">
                <dgm:choose name="Name349">
                  <dgm:if name="Name350" func="var" arg="dir" op="equ" val="norm">
                    <dgm:choose name="Name351">
                      <dgm:if name="Name352" axis="ch" ptType="node" func="cnt" op="equ" val="5">
                        <dgm:choose name="Name353">
                          <dgm:if name="Name354" axis="ch ch" ptType="node node" st="5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355" axis="ch ch" ptType="node node" st="5 1" cnt="1 0" func="cnt" op="equ" val="2">
                            <dgm:alg type="cycle">
                              <dgm:param type="ctrShpMap" val="fNode"/>
                              <dgm:param type="stAng" val="243"/>
                              <dgm:param type="spanAng" val="90"/>
                            </dgm:alg>
                          </dgm:if>
                          <dgm:else name="Name35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57" axis="ch" ptType="node" func="cnt" op="equ" val="6">
                        <dgm:choose name="Name358">
                          <dgm:if name="Name359" axis="ch ch" ptType="node node" st="5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360" axis="ch ch" ptType="node node" st="5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</dgm:alg>
                          </dgm:if>
                          <dgm:else name="Name361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62" axis="ch" ptType="node" func="cnt" op="gte" val="7">
                        <dgm:choose name="Name363">
                          <dgm:if name="Name364" axis="ch ch" ptType="node node" st="5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65" axis="ch ch" ptType="node node" st="5 1" cnt="1 0" func="cnt" op="equ" val="2">
                            <dgm:alg type="cycle">
                              <dgm:param type="ctrShpMap" val="fNode"/>
                              <dgm:param type="stAng" val="160"/>
                              <dgm:param type="spanAng" val="90"/>
                            </dgm:alg>
                          </dgm:if>
                          <dgm:else name="Name36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67"/>
                    </dgm:choose>
                  </dgm:if>
                  <dgm:else name="Name368">
                    <dgm:choose name="Name369">
                      <dgm:if name="Name370" axis="ch" ptType="node" func="cnt" op="equ" val="5">
                        <dgm:choose name="Name371">
                          <dgm:if name="Name372" axis="ch ch" ptType="node node" st="5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373" axis="ch ch" ptType="node node" st="5 1" cnt="1 0" func="cnt" op="equ" val="2">
                            <dgm:alg type="cycle">
                              <dgm:param type="ctrShpMap" val="fNode"/>
                              <dgm:param type="stAng" val="117"/>
                              <dgm:param type="spanAng" val="-90"/>
                            </dgm:alg>
                          </dgm:if>
                          <dgm:else name="Name37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75" axis="ch" ptType="node" func="cnt" op="equ" val="6">
                        <dgm:choose name="Name376">
                          <dgm:if name="Name377" axis="ch ch" ptType="node node" st="5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378" axis="ch ch" ptType="node node" st="5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</dgm:alg>
                          </dgm:if>
                          <dgm:else name="Name379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80" axis="ch" ptType="node" func="cnt" op="gte" val="7">
                        <dgm:choose name="Name381">
                          <dgm:if name="Name382" axis="ch ch" ptType="node node" st="5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83" axis="ch ch" ptType="node node" st="5 1" cnt="1 0" func="cnt" op="equ" val="2">
                            <dgm:alg type="cycle">
                              <dgm:param type="ctrShpMap" val="fNode"/>
                              <dgm:param type="stAng" val="199"/>
                              <dgm:param type="spanAng" val="-90"/>
                            </dgm:alg>
                          </dgm:if>
                          <dgm:else name="Name38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85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86" axis="ch" ptType="node" st="5" cnt="1">
                  <dgm:layoutNode name="childCenter5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87" axis="ch">
                    <dgm:forEach name="Name388" axis="self" ptType="parTrans">
                      <dgm:layoutNode name="Name389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90" axis="self" ptType="node">
                      <dgm:layoutNode name="text5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91" axis="ch" ptType="parTrans" st="5" cnt="1">
                <dgm:layoutNode name="Name392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5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93"/>
          </dgm:choose>
          <dgm:choose name="Name394">
            <dgm:if name="Name395" axis="ch" ptType="node" func="cnt" op="gte" val="6">
              <dgm:layoutNode name="cycle_6">
                <dgm:choose name="Name396">
                  <dgm:if name="Name397" func="var" arg="dir" op="equ" val="norm">
                    <dgm:choose name="Name398">
                      <dgm:if name="Name399" axis="ch" ptType="node" func="cnt" op="equ" val="6">
                        <dgm:choose name="Name400">
                          <dgm:if name="Name401" axis="ch ch" ptType="node node" st="6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402" axis="ch ch" ptType="node node" st="6 1" cnt="1 0" func="cnt" op="equ" val="2">
                            <dgm:alg type="cycle">
                              <dgm:param type="ctrShpMap" val="fNode"/>
                              <dgm:param type="stAng" val="255"/>
                              <dgm:param type="spanAng" val="90"/>
                            </dgm:alg>
                          </dgm:if>
                          <dgm:else name="Name40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404" axis="ch" ptType="node" func="cnt" op="gte" val="7">
                        <dgm:choose name="Name405">
                          <dgm:if name="Name406" axis="ch ch" ptType="node node" st="6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407" axis="ch ch" ptType="node node" st="6 1" cnt="1 0" func="cnt" op="equ" val="2">
                            <dgm:alg type="cycle">
                              <dgm:param type="ctrShpMap" val="fNode"/>
                              <dgm:param type="stAng" val="212"/>
                              <dgm:param type="spanAng" val="90"/>
                            </dgm:alg>
                          </dgm:if>
                          <dgm:else name="Name40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09"/>
                    </dgm:choose>
                  </dgm:if>
                  <dgm:else name="Name410">
                    <dgm:choose name="Name411">
                      <dgm:if name="Name412" axis="ch" ptType="node" func="cnt" op="equ" val="6">
                        <dgm:choose name="Name413">
                          <dgm:if name="Name414" axis="ch ch" ptType="node node" st="6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415" axis="ch ch" ptType="node node" st="6 1" cnt="1 0" func="cnt" op="equ" val="2">
                            <dgm:alg type="cycle">
                              <dgm:param type="ctrShpMap" val="fNode"/>
                              <dgm:param type="stAng" val="105"/>
                              <dgm:param type="spanAng" val="-90"/>
                            </dgm:alg>
                          </dgm:if>
                          <dgm:else name="Name41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417" axis="ch" ptType="node" func="cnt" op="gte" val="7">
                        <dgm:choose name="Name418">
                          <dgm:if name="Name419" axis="ch ch" ptType="node node" st="6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420" axis="ch ch" ptType="node node" st="6 1" cnt="1 0" func="cnt" op="equ" val="2">
                            <dgm:alg type="cycle">
                              <dgm:param type="ctrShpMap" val="fNode"/>
                              <dgm:param type="stAng" val="147"/>
                              <dgm:param type="spanAng" val="-90"/>
                            </dgm:alg>
                          </dgm:if>
                          <dgm:else name="Name42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22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23" axis="ch" ptType="node" st="6" cnt="1">
                  <dgm:layoutNode name="childCenter6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24" axis="ch">
                    <dgm:forEach name="Name425" axis="self" ptType="parTrans">
                      <dgm:layoutNode name="Name426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27" axis="self" ptType="node">
                      <dgm:layoutNode name="text6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28" axis="ch" ptType="parTrans" st="6" cnt="1">
                <dgm:layoutNode name="Name429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6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30"/>
          </dgm:choose>
          <dgm:choose name="Name431">
            <dgm:if name="Name432" axis="ch" ptType="node" func="cnt" op="gte" val="7">
              <dgm:layoutNode name="cycle_7">
                <dgm:choose name="Name433">
                  <dgm:if name="Name434" func="var" arg="dir" op="equ" val="norm">
                    <dgm:choose name="Name435">
                      <dgm:if name="Name436" axis="ch" ptType="node" func="cnt" op="gte" val="7">
                        <dgm:choose name="Name437">
                          <dgm:if name="Name438" axis="ch ch" ptType="node node" st="7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439" axis="ch ch" ptType="node node" st="7 1" cnt="1 0" func="cnt" op="equ" val="2">
                            <dgm:alg type="cycle">
                              <dgm:param type="ctrShpMap" val="fNode"/>
                              <dgm:param type="stAng" val="263"/>
                              <dgm:param type="spanAng" val="90"/>
                            </dgm:alg>
                          </dgm:if>
                          <dgm:else name="Name44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41"/>
                    </dgm:choose>
                  </dgm:if>
                  <dgm:else name="Name442">
                    <dgm:choose name="Name443">
                      <dgm:if name="Name444" axis="ch" ptType="node" func="cnt" op="gte" val="7">
                        <dgm:choose name="Name445">
                          <dgm:if name="Name446" axis="ch ch" ptType="node node" st="7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447" axis="ch ch" ptType="node node" st="7 1" cnt="1 0" func="cnt" op="equ" val="2">
                            <dgm:alg type="cycle">
                              <dgm:param type="ctrShpMap" val="fNode"/>
                              <dgm:param type="stAng" val="96"/>
                              <dgm:param type="spanAng" val="-90"/>
                            </dgm:alg>
                          </dgm:if>
                          <dgm:else name="Name44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49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50" axis="ch" ptType="node" st="7" cnt="1">
                  <dgm:layoutNode name="childCenter7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51" axis="ch">
                    <dgm:forEach name="Name452" axis="self" ptType="parTrans">
                      <dgm:layoutNode name="Name453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54" axis="self" ptType="node">
                      <dgm:layoutNode name="text7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55" axis="ch" ptType="parTrans" st="7" cnt="1">
                <dgm:layoutNode name="Name456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7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5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RadialCluster">
  <dgm:title val=""/>
  <dgm:desc val=""/>
  <dgm:catLst>
    <dgm:cat type="relationship" pri="19500"/>
    <dgm:cat type="cycle" pri="1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alg type="composite">
      <dgm:param type="ar" val="1.00"/>
    </dgm:alg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cnt="1 0" func="cnt" op="equ" val="1">
            <dgm:constrLst>
              <dgm:constr type="l" for="ch" forName="textCenter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r" for="ch" forName="cycle_1" refType="w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5" axis="ch ch" ptType="node node" cnt="1 0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6" axis="ch ch" ptType="node node" cnt="1 0" func="cnt" op="equ" val="3">
            <dgm:choose name="Name7">
              <dgm:if name="Name8" axis="ch ch ch" ptType="node node node" st="1 2 0" cnt="1 1 0" func="cnt" op="equ" val="1">
                <dgm:choose name="Name9">
                  <dgm:if name="Name10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12">
                <dgm:choose name="Name13">
                  <dgm:if name="Name14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5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16" axis="ch ch" ptType="node node" cnt="1 0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r" for="ch" forName="cycle_2" refType="w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l" for="ch" forName="cycle_4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17" axis="ch ch" ptType="node node" cnt="1 0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r" for="ch" forName="cycle_3" refType="w" fact="0.89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l" for="ch" forName="cycle_4" refType="w" fact="0.11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18" axis="ch ch" ptType="node node" cnt="1 0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r" for="ch" forName="cycle_3" refType="w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l" for="ch" forName="cycle_6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19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r" for="ch" forName="cycle_2" refType="w" fact="0.938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r" for="ch" forName="cycle_3" refType="w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r" for="ch" forName="cycle_4" refType="w" fact="0.8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l" for="ch" forName="cycle_5" refType="w" fact="0.2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l" for="ch" forName="cycle_6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l" for="ch" forName="cycle_7" refType="w" fact="0.062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if>
      <dgm:else name="Name20">
        <dgm:choose name="Name21">
          <dgm:if name="Name22" axis="ch ch" ptType="node node" func="cnt" op="equ" val="1">
            <dgm:constrLst>
              <dgm:constr type="r" for="ch" forName="textCenter" refType="w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l" for="ch" forName="cycle_1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23" axis="ch ch" ptType="node node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24" axis="ch ch" ptType="node node" func="cnt" op="equ" val="3">
            <dgm:choose name="Name25">
              <dgm:if name="Name26" axis="ch ch ch" ptType="node node node" st="1 2 0" cnt="1 1 0" func="cnt" op="equ" val="1">
                <dgm:choose name="Name27">
                  <dgm:if name="Name28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29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30">
                <dgm:choose name="Name31">
                  <dgm:if name="Name32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33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34" axis="ch ch" ptType="node node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l" for="ch" forName="cycle_2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r" for="ch" forName="cycle_4" refType="w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35" axis="ch ch" ptType="node node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l" for="ch" forName="cycle_3" refType="w" fact="0.11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r" for="ch" forName="cycle_4" refType="w" fact="0.89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36" axis="ch ch" ptType="node node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l" for="ch" forName="cycle_3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r" for="ch" forName="cycle_6" refType="w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37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l" for="ch" forName="cycle_2" refType="w" fact="0.062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l" for="ch" forName="cycle_3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l" for="ch" forName="cycle_4" refType="w" fact="0.2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r" for="ch" forName="cycle_5" refType="w" fact="0.8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r" for="ch" forName="cycle_6" refType="w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r" for="ch" forName="cycle_7" refType="w" fact="0.938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else>
    </dgm:choose>
    <dgm:forEach name="Name38" axis="ch" ptType="node" cnt="1">
      <dgm:choose name="Name39">
        <dgm:if name="Name40" axis="des" func="maxDepth" op="lte" val="1">
          <dgm:layoutNode name="singleCycle">
            <dgm:choose name="Name41">
              <dgm:if name="Name42" axis="ch" ptType="node" func="cnt" op="equ" val="1">
                <dgm:choose name="Name43">
                  <dgm:if name="Name44" func="var" arg="dir" op="equ" val="norm">
                    <dgm:alg type="cycle">
                      <dgm:param type="stAng" val="90"/>
                      <dgm:param type="ctrShpMap" val="fNode"/>
                    </dgm:alg>
                  </dgm:if>
                  <dgm:else name="Name45">
                    <dgm:alg type="cycle">
                      <dgm:param type="stAng" val="-90"/>
                      <dgm:param type="spanAng" val="-360"/>
                      <dgm:param type="ctrShpMap" val="fNode"/>
                    </dgm:alg>
                  </dgm:else>
                </dgm:choose>
              </dgm:if>
              <dgm:else name="Name46">
                <dgm:choose name="Name47">
                  <dgm:if name="Name48" func="var" arg="dir" op="equ" val="norm">
                    <dgm:alg type="cycle">
                      <dgm:param type="ctrShpMap" val="fNode"/>
                    </dgm:alg>
                  </dgm:if>
                  <dgm:else name="Name49">
                    <dgm:alg type="cycle">
                      <dgm:param type="spanAng" val="-360"/>
                      <dgm:param type="ctrShpMap" val="fNode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hoose name="Name50">
              <dgm:if name="Name51" axis="ch" ptType="node" func="cnt" op="equ" val="0">
                <dgm:constrLst>
                  <dgm:constr type="w" for="ch" forName="singleCenter" refType="w"/>
                  <dgm:constr type="h" for="ch" forName="singleCenter" refType="w" refFor="ch" refForName="singleCenter"/>
                </dgm:constrLst>
              </dgm:if>
              <dgm:if name="Name52" axis="ch" ptType="node" func="cnt" op="equ" val="1">
                <dgm:constrLst>
                  <dgm:constr type="w" for="ch" forName="singleCenter" refType="w" fact="0.5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if>
              <dgm:else name="Name53">
                <dgm:constrLst>
                  <dgm:constr type="w" for="ch" forName="singleCenter" refType="w" fact="0.3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else>
            </dgm:choose>
            <dgm:layoutNode name="singleCenter" styleLbl="node1">
              <dgm:varLst>
                <dgm:chMax val="7"/>
                <dgm:chPref val="7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self" ptType="node"/>
              <dgm:constrLst>
                <dgm:constr type="tMarg" refType="primFontSz" fact="0.2"/>
                <dgm:constr type="bMarg" refType="primFontSz" fact="0.2"/>
                <dgm:constr type="lMarg" refType="primFontSz" fact="0.2"/>
                <dgm:constr type="rMarg" refType="primFontSz" fact="0.2"/>
              </dgm:constrLst>
              <dgm:ruleLst>
                <dgm:rule type="primFontSz" val="5" fact="NaN" max="NaN"/>
              </dgm:ruleLst>
            </dgm:layoutNode>
            <dgm:forEach name="Name54" axis="ch" cnt="21">
              <dgm:forEach name="Name55" axis="self" ptType="parTrans">
                <dgm:layoutNode name="Name56">
                  <dgm:alg type="conn">
                    <dgm:param type="dim" val="1D"/>
                    <dgm:param type="begPts" val="auto"/>
                    <dgm:param type="endPts" val="auto"/>
                    <dgm:param type="begSty" val="noArr"/>
                    <dgm:param type="endSty" val="noArr"/>
                  </dgm:alg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forEach name="Name57" axis="self" ptType="node">
                <dgm:layoutNode name="text0" styleLbl="node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/>
                  </dgm:shape>
                  <dgm:presOf axis="desOrSelf" ptType="node"/>
                  <dgm:constrLst>
                    <dgm:constr type="userS"/>
                    <dgm:constr type="w" refType="userS"/>
                    <dgm:constr type="h" refType="w"/>
                    <dgm:constr type="tMarg" refType="primFontSz" fact="0.2"/>
                    <dgm:constr type="bMarg" refType="primFontSz" fact="0.2"/>
                    <dgm:constr type="lMarg" refType="primFontSz" fact="0.2"/>
                    <dgm:constr type="rMarg" refType="primFontSz" fact="0.2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if>
        <dgm:else name="Name58">
          <dgm:layoutNode name="textCenter" styleLbl="node1">
            <dgm:alg type="tx"/>
            <dgm:shape xmlns:r="http://schemas.openxmlformats.org/officeDocument/2006/relationships" type="roundRect" r:blip="">
              <dgm:adjLst/>
            </dgm:shape>
            <dgm:presOf axis="self" ptType="node"/>
            <dgm:constrLst>
              <dgm:constr type="tMarg" refType="primFontSz" fact="0.2"/>
              <dgm:constr type="bMarg" refType="primFontSz" fact="0.2"/>
              <dgm:constr type="lMarg" refType="primFontSz" fact="0.2"/>
              <dgm:constr type="rMarg" refType="primFontSz" fact="0.2"/>
            </dgm:constrLst>
            <dgm:ruleLst>
              <dgm:rule type="primFontSz" val="5" fact="NaN" max="NaN"/>
            </dgm:ruleLst>
          </dgm:layoutNode>
          <dgm:choose name="Name59">
            <dgm:if name="Name60" axis="ch" ptType="node" func="cnt" op="gte" val="1">
              <dgm:layoutNode name="cycle_1">
                <dgm:choose name="Name61">
                  <dgm:if name="Name62" func="var" arg="dir" op="equ" val="norm">
                    <dgm:choose name="Name63">
                      <dgm:if name="Name64" axis="ch" ptType="node" func="cnt" op="equ" val="1">
                        <dgm:choose name="Name65">
                          <dgm:if name="Name66" axis="ch ch" ptType="node node" st="1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67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68">
                            <dgm:alg type="cycle">
                              <dgm:param type="ctrShpMap" val="fNode"/>
                              <dgm:param type="stAng" val="0"/>
                              <dgm:param type="spanAng" val="180"/>
                            </dgm:alg>
                          </dgm:else>
                        </dgm:choose>
                      </dgm:if>
                      <dgm:if name="Name69" axis="ch" ptType="node" func="cnt" op="equ" val="2">
                        <dgm:choose name="Name70">
                          <dgm:if name="Name7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3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4" axis="ch" ptType="node" func="cnt" op="equ" val="3">
                        <dgm:choose name="Name75">
                          <dgm:if name="Name7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8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9" axis="ch" ptType="node" func="cnt" op="equ" val="4">
                        <dgm:choose name="Name80">
                          <dgm:if name="Name8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3">
                            <dgm:alg type="cycle">
                              <dgm:param type="ctrShpMap" val="fNode"/>
                              <dgm:param type="stAng" val="292.5"/>
                              <dgm:param type="spanAng" val="135"/>
                            </dgm:alg>
                          </dgm:else>
                        </dgm:choose>
                      </dgm:if>
                      <dgm:if name="Name84" axis="ch" ptType="node" func="cnt" op="equ" val="5">
                        <dgm:choose name="Name85">
                          <dgm:if name="Name8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89" axis="ch" ptType="node" func="cnt" op="equ" val="6">
                        <dgm:choose name="Name90">
                          <dgm:if name="Name9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94" axis="ch" ptType="node" func="cnt" op="gte" val="7">
                        <dgm:choose name="Name95">
                          <dgm:if name="Name9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99"/>
                    </dgm:choose>
                  </dgm:if>
                  <dgm:else name="Name100">
                    <dgm:choose name="Name101">
                      <dgm:if name="Name102" axis="ch" ptType="node" func="cnt" op="equ" val="1">
                        <dgm:choose name="Name103">
                          <dgm:if name="Name104" axis="ch ch" ptType="node node" st="1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05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06">
                            <dgm:alg type="cycle">
                              <dgm:param type="ctrShpMap" val="fNode"/>
                              <dgm:param type="stAng" val="0"/>
                              <dgm:param type="spanAng" val="-180"/>
                            </dgm:alg>
                          </dgm:else>
                        </dgm:choose>
                      </dgm:if>
                      <dgm:if name="Name107" axis="ch" ptType="node" func="cnt" op="equ" val="2">
                        <dgm:choose name="Name108">
                          <dgm:if name="Name10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1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2" axis="ch" ptType="node" func="cnt" op="equ" val="3">
                        <dgm:choose name="Name113">
                          <dgm:if name="Name11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6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7" axis="ch" ptType="node" func="cnt" op="equ" val="4">
                        <dgm:choose name="Name118">
                          <dgm:if name="Name11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1">
                            <dgm:alg type="cycle">
                              <dgm:param type="ctrShpMap" val="fNode"/>
                              <dgm:param type="stAng" val="67.5"/>
                              <dgm:param type="spanAng" val="-135"/>
                            </dgm:alg>
                          </dgm:else>
                        </dgm:choose>
                      </dgm:if>
                      <dgm:if name="Name122" axis="ch" ptType="node" func="cnt" op="equ" val="5">
                        <dgm:choose name="Name123">
                          <dgm:if name="Name12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27" axis="ch" ptType="node" func="cnt" op="equ" val="6">
                        <dgm:choose name="Name128">
                          <dgm:if name="Name12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32" axis="ch" ptType="node" func="cnt" op="gte" val="7">
                        <dgm:choose name="Name133">
                          <dgm:if name="Name13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137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138" axis="ch" ptType="node" cnt="1">
                  <dgm:layoutNode name="childCenter1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139" axis="ch">
                    <dgm:forEach name="Name140" axis="self" ptType="parTrans">
                      <dgm:layoutNode name="Name141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142" axis="self" ptType="node">
                      <dgm:layoutNode name="text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143" axis="ch" ptType="parTrans" cnt="1">
                <dgm:layoutNode name="Name144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1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145"/>
          </dgm:choose>
          <dgm:choose name="Name146">
            <dgm:if name="Name147" axis="ch" ptType="node" func="cnt" op="gte" val="2">
              <dgm:layoutNode name="cycle_2">
                <dgm:choose name="Name148">
                  <dgm:if name="Name149" func="var" arg="dir" op="equ" val="norm">
                    <dgm:choose name="Name150">
                      <dgm:if name="Name151" axis="ch" ptType="node" func="cnt" op="equ" val="2">
                        <dgm:choose name="Name152">
                          <dgm:if name="Name153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54" axis="ch ch" ptType="node node" st="2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155">
                            <dgm:alg type="cycle">
                              <dgm:param type="ctrShpMap" val="fNode"/>
                              <dgm:param type="stAng" val="90"/>
                              <dgm:param type="spanAng" val="180"/>
                            </dgm:alg>
                          </dgm:else>
                        </dgm:choose>
                      </dgm:if>
                      <dgm:if name="Name156" axis="ch" ptType="node" func="cnt" op="equ" val="3">
                        <dgm:choose name="Name157">
                          <dgm:if name="Name158" axis="ch ch" ptType="node node" st="2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159" axis="ch ch" ptType="node node" st="2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  <dgm:param type="horzAlign" val="r"/>
                              <dgm:param type="vertAlign" val="b"/>
                            </dgm:alg>
                          </dgm:if>
                          <dgm:else name="Name160">
                            <dgm:alg type="cycle">
                              <dgm:param type="ctrShpMap" val="fNode"/>
                              <dgm:param type="stAng" val="30"/>
                              <dgm:param type="spanAng" val="180"/>
                            </dgm:alg>
                          </dgm:else>
                        </dgm:choose>
                      </dgm:if>
                      <dgm:if name="Name161" axis="ch" ptType="node" func="cnt" op="equ" val="4">
                        <dgm:choose name="Name162">
                          <dgm:if name="Name163" axis="ch ch" ptType="node node" st="2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164" axis="ch ch" ptType="node node" st="2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165">
                            <dgm:alg type="cycle">
                              <dgm:param type="ctrShpMap" val="fNode"/>
                              <dgm:param type="stAng" val="22.5"/>
                              <dgm:param type="spanAng" val="135"/>
                            </dgm:alg>
                          </dgm:else>
                        </dgm:choose>
                      </dgm:if>
                      <dgm:if name="Name166" axis="ch" ptType="node" func="cnt" op="equ" val="5">
                        <dgm:choose name="Name167">
                          <dgm:if name="Name168" axis="ch ch" ptType="node node" st="2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169" axis="ch ch" ptType="node node" st="2 1" cnt="1 0" func="cnt" op="equ" val="2">
                            <dgm:alg type="cycle">
                              <dgm:param type="ctrShpMap" val="fNode"/>
                              <dgm:param type="stAng" val="27"/>
                              <dgm:param type="spanAng" val="90"/>
                            </dgm:alg>
                          </dgm:if>
                          <dgm:else name="Name17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1" axis="ch" ptType="node" func="cnt" op="equ" val="6">
                        <dgm:choose name="Name172">
                          <dgm:if name="Name173" axis="ch ch" ptType="node node" st="2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174" axis="ch ch" ptType="node node" st="2 1" cnt="1 0" func="cnt" op="equ" val="2">
                            <dgm:alg type="cycle">
                              <dgm:param type="ctrShpMap" val="fNode"/>
                              <dgm:param type="stAng" val="15"/>
                              <dgm:param type="spanAng" val="90"/>
                            </dgm:alg>
                          </dgm:if>
                          <dgm:else name="Name175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6" axis="ch" ptType="node" func="cnt" op="gte" val="7">
                        <dgm:choose name="Name177">
                          <dgm:if name="Name178" axis="ch ch" ptType="node node" st="2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179" axis="ch ch" ptType="node node" st="2 1" cnt="1 0" func="cnt" op="equ" val="2">
                            <dgm:alg type="cycle">
                              <dgm:param type="ctrShpMap" val="fNode"/>
                              <dgm:param type="stAng" val="6"/>
                              <dgm:param type="spanAng" val="90"/>
                            </dgm:alg>
                          </dgm:if>
                          <dgm:else name="Name18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181"/>
                    </dgm:choose>
                  </dgm:if>
                  <dgm:else name="Name182">
                    <dgm:choose name="Name183">
                      <dgm:if name="Name184" axis="ch" ptType="node" func="cnt" op="equ" val="2">
                        <dgm:choose name="Name185">
                          <dgm:if name="Name186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87" axis="ch ch" ptType="node node" st="2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188">
                            <dgm:alg type="cycle">
                              <dgm:param type="ctrShpMap" val="fNode"/>
                              <dgm:param type="stAng" val="270"/>
                              <dgm:param type="spanAng" val="-180"/>
                            </dgm:alg>
                          </dgm:else>
                        </dgm:choose>
                      </dgm:if>
                      <dgm:if name="Name189" axis="ch" ptType="node" func="cnt" op="equ" val="3">
                        <dgm:choose name="Name190">
                          <dgm:if name="Name191" axis="ch ch" ptType="node node" st="2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192" axis="ch ch" ptType="node node" st="2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  <dgm:param type="horzAlign" val="l"/>
                              <dgm:param type="vertAlign" val="b"/>
                            </dgm:alg>
                          </dgm:if>
                          <dgm:else name="Name193">
                            <dgm:alg type="cycle">
                              <dgm:param type="ctrShpMap" val="fNode"/>
                              <dgm:param type="stAng" val="330"/>
                              <dgm:param type="spanAng" val="-180"/>
                            </dgm:alg>
                          </dgm:else>
                        </dgm:choose>
                      </dgm:if>
                      <dgm:if name="Name194" axis="ch" ptType="node" func="cnt" op="equ" val="4">
                        <dgm:choose name="Name195">
                          <dgm:if name="Name196" axis="ch ch" ptType="node node" st="2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97" axis="ch ch" ptType="node node" st="2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98">
                            <dgm:alg type="cycle">
                              <dgm:param type="ctrShpMap" val="fNode"/>
                              <dgm:param type="stAng" val="337.5"/>
                              <dgm:param type="spanAng" val="-135"/>
                            </dgm:alg>
                          </dgm:else>
                        </dgm:choose>
                      </dgm:if>
                      <dgm:if name="Name199" axis="ch" ptType="node" func="cnt" op="equ" val="5">
                        <dgm:choose name="Name200">
                          <dgm:if name="Name201" axis="ch ch" ptType="node node" st="2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202" axis="ch ch" ptType="node node" st="2 1" cnt="1 0" func="cnt" op="equ" val="2">
                            <dgm:alg type="cycle">
                              <dgm:param type="ctrShpMap" val="fNode"/>
                              <dgm:param type="stAng" val="333"/>
                              <dgm:param type="spanAng" val="-90"/>
                            </dgm:alg>
                          </dgm:if>
                          <dgm:else name="Name20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4" axis="ch" ptType="node" func="cnt" op="equ" val="6">
                        <dgm:choose name="Name205">
                          <dgm:if name="Name206" axis="ch ch" ptType="node node" st="2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207" axis="ch ch" ptType="node node" st="2 1" cnt="1 0" func="cnt" op="equ" val="2">
                            <dgm:alg type="cycle">
                              <dgm:param type="ctrShpMap" val="fNode"/>
                              <dgm:param type="stAng" val="345"/>
                              <dgm:param type="spanAng" val="-90"/>
                            </dgm:alg>
                          </dgm:if>
                          <dgm:else name="Name20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9" axis="ch" ptType="node" func="cnt" op="gte" val="7">
                        <dgm:choose name="Name210">
                          <dgm:if name="Name211" axis="ch ch" ptType="node node" st="2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212" axis="ch ch" ptType="node node" st="2 1" cnt="1 0" func="cnt" op="equ" val="2">
                            <dgm:alg type="cycle">
                              <dgm:param type="ctrShpMap" val="fNode"/>
                              <dgm:param type="stAng" val="353"/>
                              <dgm:param type="spanAng" val="-90"/>
                            </dgm:alg>
                          </dgm:if>
                          <dgm:else name="Name21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14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15" axis="ch" ptType="node" st="2" cnt="1">
                  <dgm:layoutNode name="childCenter2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16" axis="ch">
                    <dgm:forEach name="Name217" axis="self" ptType="parTrans">
                      <dgm:layoutNode name="Name218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19" axis="self" ptType="node">
                      <dgm:layoutNode name="text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20" axis="ch" ptType="parTrans" st="2" cnt="1">
                <dgm:layoutNode name="Name221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22"/>
          </dgm:choose>
          <dgm:choose name="Name223">
            <dgm:if name="Name224" axis="ch" ptType="node" func="cnt" op="gte" val="3">
              <dgm:layoutNode name="cycle_3">
                <dgm:choose name="Name225">
                  <dgm:if name="Name226" func="var" arg="dir" op="equ" val="norm">
                    <dgm:choose name="Name227">
                      <dgm:if name="Name228" axis="ch" ptType="node" func="cnt" op="equ" val="3">
                        <dgm:choose name="Name229">
                          <dgm:if name="Name230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231" axis="ch ch" ptType="node node" st="3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  <dgm:param type="horzAlign" val="l"/>
                              <dgm:param type="vertAlign" val="b"/>
                            </dgm:alg>
                          </dgm:if>
                          <dgm:else name="Name232">
                            <dgm:alg type="cycle">
                              <dgm:param type="ctrShpMap" val="fNode"/>
                              <dgm:param type="stAng" val="150"/>
                              <dgm:param type="spanAng" val="180"/>
                            </dgm:alg>
                          </dgm:else>
                        </dgm:choose>
                      </dgm:if>
                      <dgm:if name="Name233" axis="ch" ptType="node" func="cnt" op="equ" val="4">
                        <dgm:choose name="Name234">
                          <dgm:if name="Name235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36" axis="ch ch" ptType="node node" st="3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237">
                            <dgm:alg type="cycle">
                              <dgm:param type="ctrShpMap" val="fNode"/>
                              <dgm:param type="stAng" val="112.5"/>
                              <dgm:param type="spanAng" val="135"/>
                            </dgm:alg>
                          </dgm:else>
                        </dgm:choose>
                      </dgm:if>
                      <dgm:if name="Name238" axis="ch" ptType="node" func="cnt" op="equ" val="5">
                        <dgm:choose name="Name239">
                          <dgm:if name="Name240" axis="ch ch" ptType="node node" st="3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241" axis="ch ch" ptType="node node" st="3 1" cnt="1 0" func="cnt" op="equ" val="2">
                            <dgm:alg type="cycle">
                              <dgm:param type="ctrShpMap" val="fNode"/>
                              <dgm:param type="stAng" val="99"/>
                              <dgm:param type="spanAng" val="90"/>
                            </dgm:alg>
                          </dgm:if>
                          <dgm:else name="Name24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3" axis="ch" ptType="node" func="cnt" op="equ" val="6">
                        <dgm:choose name="Name244">
                          <dgm:if name="Name245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246" axis="ch ch" ptType="node node" st="3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</dgm:alg>
                          </dgm:if>
                          <dgm:else name="Name247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8" axis="ch" ptType="node" func="cnt" op="gte" val="7">
                        <dgm:choose name="Name249">
                          <dgm:if name="Name250" axis="ch ch" ptType="node node" st="3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251" axis="ch ch" ptType="node node" st="3 1" cnt="1 0" func="cnt" op="equ" val="2">
                            <dgm:alg type="cycle">
                              <dgm:param type="ctrShpMap" val="fNode"/>
                              <dgm:param type="stAng" val="57"/>
                              <dgm:param type="spanAng" val="90"/>
                            </dgm:alg>
                          </dgm:if>
                          <dgm:else name="Name25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253"/>
                    </dgm:choose>
                  </dgm:if>
                  <dgm:else name="Name254">
                    <dgm:choose name="Name255">
                      <dgm:if name="Name256" axis="ch" ptType="node" func="cnt" op="equ" val="3">
                        <dgm:choose name="Name257">
                          <dgm:if name="Name258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259" axis="ch ch" ptType="node node" st="3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  <dgm:param type="horzAlign" val="r"/>
                              <dgm:param type="vertAlign" val="b"/>
                            </dgm:alg>
                          </dgm:if>
                          <dgm:else name="Name260">
                            <dgm:alg type="cycle">
                              <dgm:param type="ctrShpMap" val="fNode"/>
                              <dgm:param type="stAng" val="210"/>
                              <dgm:param type="spanAng" val="-180"/>
                            </dgm:alg>
                          </dgm:else>
                        </dgm:choose>
                      </dgm:if>
                      <dgm:if name="Name261" axis="ch" ptType="node" func="cnt" op="equ" val="4">
                        <dgm:choose name="Name262">
                          <dgm:if name="Name263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64" axis="ch ch" ptType="node node" st="3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265">
                            <dgm:alg type="cycle">
                              <dgm:param type="ctrShpMap" val="fNode"/>
                              <dgm:param type="stAng" val="247.5"/>
                              <dgm:param type="spanAng" val="-135"/>
                            </dgm:alg>
                          </dgm:else>
                        </dgm:choose>
                      </dgm:if>
                      <dgm:if name="Name266" axis="ch" ptType="node" func="cnt" op="equ" val="5">
                        <dgm:choose name="Name267">
                          <dgm:if name="Name268" axis="ch ch" ptType="node node" st="3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269" axis="ch ch" ptType="node node" st="3 1" cnt="1 0" func="cnt" op="equ" val="2">
                            <dgm:alg type="cycle">
                              <dgm:param type="ctrShpMap" val="fNode"/>
                              <dgm:param type="stAng" val="261"/>
                              <dgm:param type="spanAng" val="-90"/>
                            </dgm:alg>
                          </dgm:if>
                          <dgm:else name="Name27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1" axis="ch" ptType="node" func="cnt" op="equ" val="6">
                        <dgm:choose name="Name272">
                          <dgm:if name="Name273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274" axis="ch ch" ptType="node node" st="3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</dgm:alg>
                          </dgm:if>
                          <dgm:else name="Name275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6" axis="ch" ptType="node" func="cnt" op="gte" val="7">
                        <dgm:choose name="Name277">
                          <dgm:if name="Name278" axis="ch ch" ptType="node node" st="3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279" axis="ch ch" ptType="node node" st="3 1" cnt="1 0" func="cnt" op="equ" val="2">
                            <dgm:alg type="cycle">
                              <dgm:param type="ctrShpMap" val="fNode"/>
                              <dgm:param type="stAng" val="302"/>
                              <dgm:param type="spanAng" val="-90"/>
                            </dgm:alg>
                          </dgm:if>
                          <dgm:else name="Name28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81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82" axis="ch" ptType="node" st="3" cnt="1">
                  <dgm:layoutNode name="childCenter3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83" axis="ch">
                    <dgm:forEach name="Name284" axis="self" ptType="parTrans">
                      <dgm:layoutNode name="Name285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86" axis="self" ptType="node">
                      <dgm:layoutNode name="text3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87" axis="ch" ptType="parTrans" st="3" cnt="1">
                <dgm:layoutNode name="Name288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3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89"/>
          </dgm:choose>
          <dgm:choose name="Name290">
            <dgm:if name="Name291" axis="ch" ptType="node" func="cnt" op="gte" val="4">
              <dgm:layoutNode name="cycle_4">
                <dgm:choose name="Name292">
                  <dgm:if name="Name293" func="var" arg="dir" op="equ" val="norm">
                    <dgm:choose name="Name294">
                      <dgm:if name="Name295" axis="ch" ptType="node" func="cnt" op="equ" val="4">
                        <dgm:choose name="Name296">
                          <dgm:if name="Name297" axis="ch ch" ptType="node node" st="4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298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90"/>
                            </dgm:alg>
                          </dgm:if>
                          <dgm:else name="Name299">
                            <dgm:alg type="cycle">
                              <dgm:param type="ctrShpMap" val="fNode"/>
                              <dgm:param type="stAng" val="202.5"/>
                              <dgm:param type="spanAng" val="135"/>
                            </dgm:alg>
                          </dgm:else>
                        </dgm:choose>
                      </dgm:if>
                      <dgm:if name="Name300" axis="ch" ptType="node" func="cnt" op="equ" val="5">
                        <dgm:choose name="Name301">
                          <dgm:if name="Name302" axis="ch ch" ptType="node node" st="4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303" axis="ch ch" ptType="node node" st="4 1" cnt="1 0" func="cnt" op="equ" val="2">
                            <dgm:alg type="cycle">
                              <dgm:param type="ctrShpMap" val="fNode"/>
                              <dgm:param type="stAng" val="171"/>
                              <dgm:param type="spanAng" val="90"/>
                            </dgm:alg>
                          </dgm:if>
                          <dgm:else name="Name30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05" axis="ch" ptType="node" func="cnt" op="equ" val="6">
                        <dgm:choose name="Name306">
                          <dgm:if name="Name307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08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309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10" axis="ch" ptType="node" func="cnt" op="gte" val="7">
                        <dgm:choose name="Name311">
                          <dgm:if name="Name312" axis="ch ch" ptType="node node" st="4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13" axis="ch ch" ptType="node node" st="4 1" cnt="1 0" func="cnt" op="equ" val="2">
                            <dgm:alg type="cycle">
                              <dgm:param type="ctrShpMap" val="fNode"/>
                              <dgm:param type="stAng" val="109"/>
                              <dgm:param type="spanAng" val="90"/>
                            </dgm:alg>
                          </dgm:if>
                          <dgm:else name="Name31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15"/>
                    </dgm:choose>
                  </dgm:if>
                  <dgm:else name="Name316">
                    <dgm:choose name="Name317">
                      <dgm:if name="Name318" axis="ch" ptType="node" func="cnt" op="equ" val="4">
                        <dgm:choose name="Name319">
                          <dgm:if name="Name320" axis="ch ch" ptType="node node" st="4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321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-90"/>
                            </dgm:alg>
                          </dgm:if>
                          <dgm:else name="Name322">
                            <dgm:alg type="cycle">
                              <dgm:param type="ctrShpMap" val="fNode"/>
                              <dgm:param type="stAng" val="157.5"/>
                              <dgm:param type="spanAng" val="-135"/>
                            </dgm:alg>
                          </dgm:else>
                        </dgm:choose>
                      </dgm:if>
                      <dgm:if name="Name323" axis="ch" ptType="node" func="cnt" op="equ" val="5">
                        <dgm:choose name="Name324">
                          <dgm:if name="Name325" axis="ch ch" ptType="node node" st="4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326" axis="ch ch" ptType="node node" st="4 1" cnt="1 0" func="cnt" op="equ" val="2">
                            <dgm:alg type="cycle">
                              <dgm:param type="ctrShpMap" val="fNode"/>
                              <dgm:param type="stAng" val="189"/>
                              <dgm:param type="spanAng" val="-90"/>
                            </dgm:alg>
                          </dgm:if>
                          <dgm:else name="Name32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28" axis="ch" ptType="node" func="cnt" op="equ" val="6">
                        <dgm:choose name="Name329">
                          <dgm:if name="Name330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31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332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33" axis="ch" ptType="node" func="cnt" op="gte" val="7">
                        <dgm:choose name="Name334">
                          <dgm:if name="Name335" axis="ch ch" ptType="node node" st="4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36" axis="ch ch" ptType="node node" st="4 1" cnt="1 0" func="cnt" op="equ" val="2">
                            <dgm:alg type="cycle">
                              <dgm:param type="ctrShpMap" val="fNode"/>
                              <dgm:param type="stAng" val="250"/>
                              <dgm:param type="spanAng" val="-90"/>
                            </dgm:alg>
                          </dgm:if>
                          <dgm:else name="Name33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38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39" axis="ch" ptType="node" st="4" cnt="1">
                  <dgm:layoutNode name="childCenter4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40" axis="ch">
                    <dgm:forEach name="Name341" axis="self" ptType="parTrans">
                      <dgm:layoutNode name="Name342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43" axis="self" ptType="node">
                      <dgm:layoutNode name="text4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44" axis="ch" ptType="parTrans" st="4" cnt="1">
                <dgm:layoutNode name="Name345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4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46"/>
          </dgm:choose>
          <dgm:choose name="Name347">
            <dgm:if name="Name348" axis="ch" ptType="node" func="cnt" op="gte" val="5">
              <dgm:layoutNode name="cycle_5">
                <dgm:choose name="Name349">
                  <dgm:if name="Name350" func="var" arg="dir" op="equ" val="norm">
                    <dgm:choose name="Name351">
                      <dgm:if name="Name352" axis="ch" ptType="node" func="cnt" op="equ" val="5">
                        <dgm:choose name="Name353">
                          <dgm:if name="Name354" axis="ch ch" ptType="node node" st="5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355" axis="ch ch" ptType="node node" st="5 1" cnt="1 0" func="cnt" op="equ" val="2">
                            <dgm:alg type="cycle">
                              <dgm:param type="ctrShpMap" val="fNode"/>
                              <dgm:param type="stAng" val="243"/>
                              <dgm:param type="spanAng" val="90"/>
                            </dgm:alg>
                          </dgm:if>
                          <dgm:else name="Name35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57" axis="ch" ptType="node" func="cnt" op="equ" val="6">
                        <dgm:choose name="Name358">
                          <dgm:if name="Name359" axis="ch ch" ptType="node node" st="5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360" axis="ch ch" ptType="node node" st="5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</dgm:alg>
                          </dgm:if>
                          <dgm:else name="Name361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62" axis="ch" ptType="node" func="cnt" op="gte" val="7">
                        <dgm:choose name="Name363">
                          <dgm:if name="Name364" axis="ch ch" ptType="node node" st="5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65" axis="ch ch" ptType="node node" st="5 1" cnt="1 0" func="cnt" op="equ" val="2">
                            <dgm:alg type="cycle">
                              <dgm:param type="ctrShpMap" val="fNode"/>
                              <dgm:param type="stAng" val="160"/>
                              <dgm:param type="spanAng" val="90"/>
                            </dgm:alg>
                          </dgm:if>
                          <dgm:else name="Name36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67"/>
                    </dgm:choose>
                  </dgm:if>
                  <dgm:else name="Name368">
                    <dgm:choose name="Name369">
                      <dgm:if name="Name370" axis="ch" ptType="node" func="cnt" op="equ" val="5">
                        <dgm:choose name="Name371">
                          <dgm:if name="Name372" axis="ch ch" ptType="node node" st="5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373" axis="ch ch" ptType="node node" st="5 1" cnt="1 0" func="cnt" op="equ" val="2">
                            <dgm:alg type="cycle">
                              <dgm:param type="ctrShpMap" val="fNode"/>
                              <dgm:param type="stAng" val="117"/>
                              <dgm:param type="spanAng" val="-90"/>
                            </dgm:alg>
                          </dgm:if>
                          <dgm:else name="Name37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75" axis="ch" ptType="node" func="cnt" op="equ" val="6">
                        <dgm:choose name="Name376">
                          <dgm:if name="Name377" axis="ch ch" ptType="node node" st="5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378" axis="ch ch" ptType="node node" st="5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</dgm:alg>
                          </dgm:if>
                          <dgm:else name="Name379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80" axis="ch" ptType="node" func="cnt" op="gte" val="7">
                        <dgm:choose name="Name381">
                          <dgm:if name="Name382" axis="ch ch" ptType="node node" st="5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83" axis="ch ch" ptType="node node" st="5 1" cnt="1 0" func="cnt" op="equ" val="2">
                            <dgm:alg type="cycle">
                              <dgm:param type="ctrShpMap" val="fNode"/>
                              <dgm:param type="stAng" val="199"/>
                              <dgm:param type="spanAng" val="-90"/>
                            </dgm:alg>
                          </dgm:if>
                          <dgm:else name="Name38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85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86" axis="ch" ptType="node" st="5" cnt="1">
                  <dgm:layoutNode name="childCenter5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87" axis="ch">
                    <dgm:forEach name="Name388" axis="self" ptType="parTrans">
                      <dgm:layoutNode name="Name389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90" axis="self" ptType="node">
                      <dgm:layoutNode name="text5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91" axis="ch" ptType="parTrans" st="5" cnt="1">
                <dgm:layoutNode name="Name392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5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93"/>
          </dgm:choose>
          <dgm:choose name="Name394">
            <dgm:if name="Name395" axis="ch" ptType="node" func="cnt" op="gte" val="6">
              <dgm:layoutNode name="cycle_6">
                <dgm:choose name="Name396">
                  <dgm:if name="Name397" func="var" arg="dir" op="equ" val="norm">
                    <dgm:choose name="Name398">
                      <dgm:if name="Name399" axis="ch" ptType="node" func="cnt" op="equ" val="6">
                        <dgm:choose name="Name400">
                          <dgm:if name="Name401" axis="ch ch" ptType="node node" st="6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402" axis="ch ch" ptType="node node" st="6 1" cnt="1 0" func="cnt" op="equ" val="2">
                            <dgm:alg type="cycle">
                              <dgm:param type="ctrShpMap" val="fNode"/>
                              <dgm:param type="stAng" val="255"/>
                              <dgm:param type="spanAng" val="90"/>
                            </dgm:alg>
                          </dgm:if>
                          <dgm:else name="Name40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404" axis="ch" ptType="node" func="cnt" op="gte" val="7">
                        <dgm:choose name="Name405">
                          <dgm:if name="Name406" axis="ch ch" ptType="node node" st="6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407" axis="ch ch" ptType="node node" st="6 1" cnt="1 0" func="cnt" op="equ" val="2">
                            <dgm:alg type="cycle">
                              <dgm:param type="ctrShpMap" val="fNode"/>
                              <dgm:param type="stAng" val="212"/>
                              <dgm:param type="spanAng" val="90"/>
                            </dgm:alg>
                          </dgm:if>
                          <dgm:else name="Name40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09"/>
                    </dgm:choose>
                  </dgm:if>
                  <dgm:else name="Name410">
                    <dgm:choose name="Name411">
                      <dgm:if name="Name412" axis="ch" ptType="node" func="cnt" op="equ" val="6">
                        <dgm:choose name="Name413">
                          <dgm:if name="Name414" axis="ch ch" ptType="node node" st="6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415" axis="ch ch" ptType="node node" st="6 1" cnt="1 0" func="cnt" op="equ" val="2">
                            <dgm:alg type="cycle">
                              <dgm:param type="ctrShpMap" val="fNode"/>
                              <dgm:param type="stAng" val="105"/>
                              <dgm:param type="spanAng" val="-90"/>
                            </dgm:alg>
                          </dgm:if>
                          <dgm:else name="Name41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417" axis="ch" ptType="node" func="cnt" op="gte" val="7">
                        <dgm:choose name="Name418">
                          <dgm:if name="Name419" axis="ch ch" ptType="node node" st="6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420" axis="ch ch" ptType="node node" st="6 1" cnt="1 0" func="cnt" op="equ" val="2">
                            <dgm:alg type="cycle">
                              <dgm:param type="ctrShpMap" val="fNode"/>
                              <dgm:param type="stAng" val="147"/>
                              <dgm:param type="spanAng" val="-90"/>
                            </dgm:alg>
                          </dgm:if>
                          <dgm:else name="Name42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22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23" axis="ch" ptType="node" st="6" cnt="1">
                  <dgm:layoutNode name="childCenter6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24" axis="ch">
                    <dgm:forEach name="Name425" axis="self" ptType="parTrans">
                      <dgm:layoutNode name="Name426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27" axis="self" ptType="node">
                      <dgm:layoutNode name="text6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28" axis="ch" ptType="parTrans" st="6" cnt="1">
                <dgm:layoutNode name="Name429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6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30"/>
          </dgm:choose>
          <dgm:choose name="Name431">
            <dgm:if name="Name432" axis="ch" ptType="node" func="cnt" op="gte" val="7">
              <dgm:layoutNode name="cycle_7">
                <dgm:choose name="Name433">
                  <dgm:if name="Name434" func="var" arg="dir" op="equ" val="norm">
                    <dgm:choose name="Name435">
                      <dgm:if name="Name436" axis="ch" ptType="node" func="cnt" op="gte" val="7">
                        <dgm:choose name="Name437">
                          <dgm:if name="Name438" axis="ch ch" ptType="node node" st="7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439" axis="ch ch" ptType="node node" st="7 1" cnt="1 0" func="cnt" op="equ" val="2">
                            <dgm:alg type="cycle">
                              <dgm:param type="ctrShpMap" val="fNode"/>
                              <dgm:param type="stAng" val="263"/>
                              <dgm:param type="spanAng" val="90"/>
                            </dgm:alg>
                          </dgm:if>
                          <dgm:else name="Name44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41"/>
                    </dgm:choose>
                  </dgm:if>
                  <dgm:else name="Name442">
                    <dgm:choose name="Name443">
                      <dgm:if name="Name444" axis="ch" ptType="node" func="cnt" op="gte" val="7">
                        <dgm:choose name="Name445">
                          <dgm:if name="Name446" axis="ch ch" ptType="node node" st="7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447" axis="ch ch" ptType="node node" st="7 1" cnt="1 0" func="cnt" op="equ" val="2">
                            <dgm:alg type="cycle">
                              <dgm:param type="ctrShpMap" val="fNode"/>
                              <dgm:param type="stAng" val="96"/>
                              <dgm:param type="spanAng" val="-90"/>
                            </dgm:alg>
                          </dgm:if>
                          <dgm:else name="Name44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49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50" axis="ch" ptType="node" st="7" cnt="1">
                  <dgm:layoutNode name="childCenter7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51" axis="ch">
                    <dgm:forEach name="Name452" axis="self" ptType="parTrans">
                      <dgm:layoutNode name="Name453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54" axis="self" ptType="node">
                      <dgm:layoutNode name="text7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55" axis="ch" ptType="parTrans" st="7" cnt="1">
                <dgm:layoutNode name="Name456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7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5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unded Rectangle 9"/>
          <p:cNvSpPr/>
          <p:nvPr/>
        </p:nvSpPr>
        <p:spPr>
          <a:xfrm rot="20707748">
            <a:off x="-617539" y="-652551"/>
            <a:ext cx="6664606" cy="3942692"/>
          </a:xfrm>
          <a:custGeom>
            <a:avLst/>
            <a:gdLst/>
            <a:ahLst/>
            <a:cxnLst/>
            <a:rect l="l" t="t" r="r" b="b"/>
            <a:pathLst>
              <a:path w="6664606" h="3942692">
                <a:moveTo>
                  <a:pt x="1046923" y="0"/>
                </a:moveTo>
                <a:lnTo>
                  <a:pt x="6664606" y="1491692"/>
                </a:lnTo>
                <a:lnTo>
                  <a:pt x="6664606" y="3860602"/>
                </a:lnTo>
                <a:cubicBezTo>
                  <a:pt x="6664606" y="3905939"/>
                  <a:pt x="6627853" y="3942692"/>
                  <a:pt x="6582516" y="3942692"/>
                </a:cubicBezTo>
                <a:lnTo>
                  <a:pt x="0" y="3942692"/>
                </a:lnTo>
                <a:close/>
              </a:path>
            </a:pathLst>
          </a:custGeom>
          <a:solidFill>
            <a:schemeClr val="bg1">
              <a:alpha val="2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ounded Rectangle 11"/>
          <p:cNvSpPr/>
          <p:nvPr/>
        </p:nvSpPr>
        <p:spPr>
          <a:xfrm rot="20707748">
            <a:off x="6168153" y="-441831"/>
            <a:ext cx="3126510" cy="2426476"/>
          </a:xfrm>
          <a:custGeom>
            <a:avLst/>
            <a:gdLst/>
            <a:ahLst/>
            <a:cxnLst/>
            <a:rect l="l" t="t" r="r" b="b"/>
            <a:pathLst>
              <a:path w="3126510" h="2426476">
                <a:moveTo>
                  <a:pt x="0" y="0"/>
                </a:moveTo>
                <a:lnTo>
                  <a:pt x="3126510" y="830198"/>
                </a:lnTo>
                <a:lnTo>
                  <a:pt x="2702642" y="2426476"/>
                </a:lnTo>
                <a:lnTo>
                  <a:pt x="82091" y="2426476"/>
                </a:lnTo>
                <a:cubicBezTo>
                  <a:pt x="36754" y="2426475"/>
                  <a:pt x="1" y="2389722"/>
                  <a:pt x="1" y="2344385"/>
                </a:cubicBez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ounded Rectangle 10"/>
          <p:cNvSpPr/>
          <p:nvPr/>
        </p:nvSpPr>
        <p:spPr>
          <a:xfrm rot="20707748">
            <a:off x="7144098" y="2001564"/>
            <a:ext cx="2679455" cy="4946037"/>
          </a:xfrm>
          <a:custGeom>
            <a:avLst/>
            <a:gdLst/>
            <a:ahLst/>
            <a:cxnLst/>
            <a:rect l="l" t="t" r="r" b="b"/>
            <a:pathLst>
              <a:path w="2679455" h="4946037">
                <a:moveTo>
                  <a:pt x="2679455" y="0"/>
                </a:moveTo>
                <a:lnTo>
                  <a:pt x="1366108" y="4946037"/>
                </a:lnTo>
                <a:lnTo>
                  <a:pt x="0" y="4583288"/>
                </a:lnTo>
                <a:lnTo>
                  <a:pt x="0" y="82090"/>
                </a:lnTo>
                <a:cubicBezTo>
                  <a:pt x="0" y="36753"/>
                  <a:pt x="36753" y="0"/>
                  <a:pt x="82090" y="0"/>
                </a:cubicBez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ounded Rectangle 8"/>
          <p:cNvSpPr/>
          <p:nvPr/>
        </p:nvSpPr>
        <p:spPr>
          <a:xfrm rot="20707748">
            <a:off x="-205621" y="3323292"/>
            <a:ext cx="7378073" cy="4557796"/>
          </a:xfrm>
          <a:custGeom>
            <a:avLst/>
            <a:gdLst/>
            <a:ahLst/>
            <a:cxnLst/>
            <a:rect l="l" t="t" r="r" b="b"/>
            <a:pathLst>
              <a:path w="7378073" h="4557796">
                <a:moveTo>
                  <a:pt x="7327936" y="6451"/>
                </a:moveTo>
                <a:cubicBezTo>
                  <a:pt x="7357400" y="18913"/>
                  <a:pt x="7378073" y="48087"/>
                  <a:pt x="7378073" y="82090"/>
                </a:cubicBezTo>
                <a:lnTo>
                  <a:pt x="7378073" y="4557796"/>
                </a:lnTo>
                <a:lnTo>
                  <a:pt x="0" y="2598658"/>
                </a:lnTo>
                <a:lnTo>
                  <a:pt x="690034" y="0"/>
                </a:lnTo>
                <a:lnTo>
                  <a:pt x="7295983" y="0"/>
                </a:lnTo>
                <a:cubicBezTo>
                  <a:pt x="7307317" y="0"/>
                  <a:pt x="7318115" y="2297"/>
                  <a:pt x="7327936" y="6451"/>
                </a:cubicBez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-900000">
            <a:off x="547834" y="3632676"/>
            <a:ext cx="5985159" cy="1606102"/>
          </a:xfrm>
        </p:spPr>
        <p:txBody>
          <a:bodyPr>
            <a:normAutofit/>
          </a:bodyPr>
          <a:lstStyle>
            <a:lvl1pPr>
              <a:lnSpc>
                <a:spcPts val="6000"/>
              </a:lnSpc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-900000">
            <a:off x="2201145" y="5027230"/>
            <a:ext cx="4655297" cy="1128495"/>
          </a:xfrm>
        </p:spPr>
        <p:txBody>
          <a:bodyPr>
            <a:normAutofit/>
          </a:bodyPr>
          <a:lstStyle>
            <a:lvl1pPr marL="0" indent="0" algn="r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-900000">
            <a:off x="6741465" y="2313285"/>
            <a:ext cx="1524000" cy="365125"/>
          </a:xfrm>
        </p:spPr>
        <p:txBody>
          <a:bodyPr/>
          <a:lstStyle>
            <a:lvl1pPr algn="l">
              <a:defRPr sz="1800">
                <a:solidFill>
                  <a:schemeClr val="tx1"/>
                </a:solidFill>
              </a:defRPr>
            </a:lvl1pPr>
          </a:lstStyle>
          <a:p>
            <a:fld id="{FE3C2FCA-603A-6441-B2E4-0030DEB387F4}" type="datetimeFigureOut">
              <a:rPr lang="en-US" smtClean="0"/>
              <a:t>9/6/13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-900000">
            <a:off x="6551292" y="1528629"/>
            <a:ext cx="2465987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-900000">
            <a:off x="6451719" y="1162062"/>
            <a:ext cx="2133600" cy="421038"/>
          </a:xfrm>
        </p:spPr>
        <p:txBody>
          <a:bodyPr anchor="ctr"/>
          <a:lstStyle>
            <a:lvl1pPr algn="l">
              <a:defRPr sz="2400">
                <a:solidFill>
                  <a:schemeClr val="tx1"/>
                </a:solidFill>
              </a:defRPr>
            </a:lvl1pPr>
          </a:lstStyle>
          <a:p>
            <a:fld id="{CE77CB4C-9166-494C-A293-9BB838D1A88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 rot="20707748">
            <a:off x="-895918" y="-766298"/>
            <a:ext cx="8332816" cy="5894380"/>
          </a:xfrm>
          <a:custGeom>
            <a:avLst/>
            <a:gdLst/>
            <a:ahLst/>
            <a:cxnLst/>
            <a:rect l="l" t="t" r="r" b="b"/>
            <a:pathLst>
              <a:path w="8332816" h="5894380">
                <a:moveTo>
                  <a:pt x="1565164" y="0"/>
                </a:moveTo>
                <a:lnTo>
                  <a:pt x="8332816" y="1797049"/>
                </a:lnTo>
                <a:lnTo>
                  <a:pt x="8332816" y="5812290"/>
                </a:lnTo>
                <a:cubicBezTo>
                  <a:pt x="8332816" y="5857627"/>
                  <a:pt x="8296063" y="5894380"/>
                  <a:pt x="8250726" y="5894380"/>
                </a:cubicBezTo>
                <a:lnTo>
                  <a:pt x="0" y="5894380"/>
                </a:ln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ounded Rectangle 12"/>
          <p:cNvSpPr/>
          <p:nvPr/>
        </p:nvSpPr>
        <p:spPr>
          <a:xfrm rot="20707748">
            <a:off x="64746" y="5089618"/>
            <a:ext cx="8528044" cy="2911464"/>
          </a:xfrm>
          <a:custGeom>
            <a:avLst/>
            <a:gdLst/>
            <a:ahLst/>
            <a:cxnLst/>
            <a:rect l="l" t="t" r="r" b="b"/>
            <a:pathLst>
              <a:path w="8528044" h="2911464">
                <a:moveTo>
                  <a:pt x="8477907" y="6451"/>
                </a:moveTo>
                <a:cubicBezTo>
                  <a:pt x="8507371" y="18913"/>
                  <a:pt x="8528044" y="48087"/>
                  <a:pt x="8528044" y="82090"/>
                </a:cubicBezTo>
                <a:lnTo>
                  <a:pt x="8528044" y="2911464"/>
                </a:lnTo>
                <a:lnTo>
                  <a:pt x="0" y="646970"/>
                </a:lnTo>
                <a:lnTo>
                  <a:pt x="171794" y="0"/>
                </a:lnTo>
                <a:lnTo>
                  <a:pt x="8445954" y="0"/>
                </a:lnTo>
                <a:cubicBezTo>
                  <a:pt x="8457288" y="0"/>
                  <a:pt x="8468086" y="2297"/>
                  <a:pt x="8477907" y="6451"/>
                </a:cubicBez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ounded Rectangle 13"/>
          <p:cNvSpPr/>
          <p:nvPr/>
        </p:nvSpPr>
        <p:spPr>
          <a:xfrm rot="20707748">
            <a:off x="8533928" y="3839503"/>
            <a:ext cx="1011244" cy="2994350"/>
          </a:xfrm>
          <a:custGeom>
            <a:avLst/>
            <a:gdLst/>
            <a:ahLst/>
            <a:cxnLst/>
            <a:rect l="l" t="t" r="r" b="b"/>
            <a:pathLst>
              <a:path w="1011244" h="2994350">
                <a:moveTo>
                  <a:pt x="1011244" y="0"/>
                </a:moveTo>
                <a:lnTo>
                  <a:pt x="216140" y="2994350"/>
                </a:lnTo>
                <a:lnTo>
                  <a:pt x="0" y="2936957"/>
                </a:lnTo>
                <a:lnTo>
                  <a:pt x="0" y="82090"/>
                </a:lnTo>
                <a:cubicBezTo>
                  <a:pt x="0" y="36753"/>
                  <a:pt x="36753" y="0"/>
                  <a:pt x="82090" y="0"/>
                </a:cubicBez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ounded Rectangle 14"/>
          <p:cNvSpPr/>
          <p:nvPr/>
        </p:nvSpPr>
        <p:spPr>
          <a:xfrm rot="20707748">
            <a:off x="7588490" y="-321837"/>
            <a:ext cx="1976541" cy="4072806"/>
          </a:xfrm>
          <a:custGeom>
            <a:avLst/>
            <a:gdLst/>
            <a:ahLst/>
            <a:cxnLst/>
            <a:rect l="l" t="t" r="r" b="b"/>
            <a:pathLst>
              <a:path w="1976541" h="4072806">
                <a:moveTo>
                  <a:pt x="0" y="0"/>
                </a:moveTo>
                <a:lnTo>
                  <a:pt x="1976541" y="524841"/>
                </a:lnTo>
                <a:lnTo>
                  <a:pt x="1034432" y="4072806"/>
                </a:lnTo>
                <a:lnTo>
                  <a:pt x="82090" y="4072806"/>
                </a:lnTo>
                <a:cubicBezTo>
                  <a:pt x="36753" y="4072806"/>
                  <a:pt x="0" y="4036053"/>
                  <a:pt x="0" y="3990716"/>
                </a:cubicBez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900000">
            <a:off x="3183882" y="4760430"/>
            <a:ext cx="5004753" cy="1299542"/>
          </a:xfrm>
        </p:spPr>
        <p:txBody>
          <a:bodyPr anchor="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 rot="-900000">
            <a:off x="781854" y="984581"/>
            <a:ext cx="6581279" cy="360475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-900000">
            <a:off x="6996405" y="6238502"/>
            <a:ext cx="1524000" cy="365125"/>
          </a:xfrm>
        </p:spPr>
        <p:txBody>
          <a:bodyPr/>
          <a:lstStyle/>
          <a:p>
            <a:fld id="{FE3C2FCA-603A-6441-B2E4-0030DEB387F4}" type="datetimeFigureOut">
              <a:rPr lang="en-US" smtClean="0"/>
              <a:t>9/6/13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-900000">
            <a:off x="5321849" y="6094794"/>
            <a:ext cx="3124200" cy="365125"/>
          </a:xfrm>
        </p:spPr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-900000">
            <a:off x="8182730" y="3246937"/>
            <a:ext cx="907445" cy="365125"/>
          </a:xfrm>
        </p:spPr>
        <p:txBody>
          <a:bodyPr/>
          <a:lstStyle>
            <a:lvl1pPr algn="l">
              <a:defRPr/>
            </a:lvl1pPr>
          </a:lstStyle>
          <a:p>
            <a:fld id="{CE77CB4C-9166-494C-A293-9BB838D1A88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 rot="20707748">
            <a:off x="-882907" y="-626065"/>
            <a:ext cx="7440156" cy="7347127"/>
          </a:xfrm>
          <a:custGeom>
            <a:avLst/>
            <a:gdLst/>
            <a:ahLst/>
            <a:cxnLst/>
            <a:rect l="l" t="t" r="r" b="b"/>
            <a:pathLst>
              <a:path w="7440156" h="7347127">
                <a:moveTo>
                  <a:pt x="1760047" y="0"/>
                </a:moveTo>
                <a:lnTo>
                  <a:pt x="7440156" y="1508269"/>
                </a:lnTo>
                <a:lnTo>
                  <a:pt x="7440156" y="7265037"/>
                </a:lnTo>
                <a:cubicBezTo>
                  <a:pt x="7440156" y="7310374"/>
                  <a:pt x="7403403" y="7347127"/>
                  <a:pt x="7358066" y="7347127"/>
                </a:cubicBezTo>
                <a:lnTo>
                  <a:pt x="2707078" y="7347127"/>
                </a:lnTo>
                <a:lnTo>
                  <a:pt x="0" y="6628304"/>
                </a:ln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ounded Rectangle 12"/>
          <p:cNvSpPr/>
          <p:nvPr/>
        </p:nvSpPr>
        <p:spPr>
          <a:xfrm rot="20707748">
            <a:off x="3227235" y="6274264"/>
            <a:ext cx="4396677" cy="1167472"/>
          </a:xfrm>
          <a:custGeom>
            <a:avLst/>
            <a:gdLst/>
            <a:ahLst/>
            <a:cxnLst/>
            <a:rect l="l" t="t" r="r" b="b"/>
            <a:pathLst>
              <a:path w="4396677" h="1167472">
                <a:moveTo>
                  <a:pt x="4346539" y="6451"/>
                </a:moveTo>
                <a:cubicBezTo>
                  <a:pt x="4376003" y="18913"/>
                  <a:pt x="4396677" y="48087"/>
                  <a:pt x="4396677" y="82090"/>
                </a:cubicBezTo>
                <a:lnTo>
                  <a:pt x="4396677" y="1167472"/>
                </a:lnTo>
                <a:lnTo>
                  <a:pt x="0" y="0"/>
                </a:lnTo>
                <a:lnTo>
                  <a:pt x="4314586" y="0"/>
                </a:lnTo>
                <a:cubicBezTo>
                  <a:pt x="4325920" y="0"/>
                  <a:pt x="4336718" y="2297"/>
                  <a:pt x="4346539" y="6451"/>
                </a:cubicBez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ounded Rectangle 13"/>
          <p:cNvSpPr/>
          <p:nvPr/>
        </p:nvSpPr>
        <p:spPr>
          <a:xfrm rot="20707748">
            <a:off x="7659524" y="5459724"/>
            <a:ext cx="1710569" cy="1538689"/>
          </a:xfrm>
          <a:custGeom>
            <a:avLst/>
            <a:gdLst/>
            <a:ahLst/>
            <a:cxnLst/>
            <a:rect l="l" t="t" r="r" b="b"/>
            <a:pathLst>
              <a:path w="1710569" h="1538689">
                <a:moveTo>
                  <a:pt x="1710569" y="1"/>
                </a:moveTo>
                <a:lnTo>
                  <a:pt x="1301993" y="1538689"/>
                </a:lnTo>
                <a:lnTo>
                  <a:pt x="0" y="1192965"/>
                </a:lnTo>
                <a:lnTo>
                  <a:pt x="0" y="82090"/>
                </a:lnTo>
                <a:cubicBezTo>
                  <a:pt x="0" y="36753"/>
                  <a:pt x="36753" y="0"/>
                  <a:pt x="82090" y="0"/>
                </a:cubicBez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ounded Rectangle 14"/>
          <p:cNvSpPr/>
          <p:nvPr/>
        </p:nvSpPr>
        <p:spPr>
          <a:xfrm rot="20707748">
            <a:off x="6666426" y="-490731"/>
            <a:ext cx="3065776" cy="5811871"/>
          </a:xfrm>
          <a:custGeom>
            <a:avLst/>
            <a:gdLst/>
            <a:ahLst/>
            <a:cxnLst/>
            <a:rect l="l" t="t" r="r" b="b"/>
            <a:pathLst>
              <a:path w="3065776" h="5811871">
                <a:moveTo>
                  <a:pt x="0" y="0"/>
                </a:moveTo>
                <a:lnTo>
                  <a:pt x="3065776" y="814071"/>
                </a:lnTo>
                <a:lnTo>
                  <a:pt x="1738684" y="5811871"/>
                </a:lnTo>
                <a:lnTo>
                  <a:pt x="82090" y="5811871"/>
                </a:lnTo>
                <a:cubicBezTo>
                  <a:pt x="36753" y="5811871"/>
                  <a:pt x="0" y="5775118"/>
                  <a:pt x="0" y="5729781"/>
                </a:cubicBez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 rot="-900000">
            <a:off x="6793335" y="511413"/>
            <a:ext cx="1435608" cy="481888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 rot="-900000">
            <a:off x="967762" y="1075673"/>
            <a:ext cx="5398955" cy="508826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-900000">
            <a:off x="7754112" y="5888736"/>
            <a:ext cx="1243584" cy="365125"/>
          </a:xfrm>
        </p:spPr>
        <p:txBody>
          <a:bodyPr/>
          <a:lstStyle>
            <a:lvl1pPr algn="l">
              <a:defRPr/>
            </a:lvl1pPr>
          </a:lstStyle>
          <a:p>
            <a:fld id="{FE3C2FCA-603A-6441-B2E4-0030DEB387F4}" type="datetimeFigureOut">
              <a:rPr lang="en-US" smtClean="0"/>
              <a:t>9/6/13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-900000">
            <a:off x="4997808" y="6188244"/>
            <a:ext cx="2380306" cy="365125"/>
          </a:xfrm>
        </p:spPr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-900000">
            <a:off x="7690104" y="5641848"/>
            <a:ext cx="1243584" cy="365125"/>
          </a:xfrm>
        </p:spPr>
        <p:txBody>
          <a:bodyPr/>
          <a:lstStyle>
            <a:lvl1pPr algn="l">
              <a:defRPr/>
            </a:lvl1pPr>
          </a:lstStyle>
          <a:p>
            <a:fld id="{CE77CB4C-9166-494C-A293-9BB838D1A88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unded Rectangle 8"/>
          <p:cNvSpPr/>
          <p:nvPr/>
        </p:nvSpPr>
        <p:spPr>
          <a:xfrm rot="907748">
            <a:off x="-865440" y="850599"/>
            <a:ext cx="3615441" cy="6151724"/>
          </a:xfrm>
          <a:custGeom>
            <a:avLst/>
            <a:gdLst/>
            <a:ahLst/>
            <a:cxnLst/>
            <a:rect l="l" t="t" r="r" b="b"/>
            <a:pathLst>
              <a:path w="3615441" h="6151724">
                <a:moveTo>
                  <a:pt x="0" y="0"/>
                </a:moveTo>
                <a:lnTo>
                  <a:pt x="3533351" y="0"/>
                </a:lnTo>
                <a:cubicBezTo>
                  <a:pt x="3578688" y="0"/>
                  <a:pt x="3615441" y="36753"/>
                  <a:pt x="3615441" y="82090"/>
                </a:cubicBezTo>
                <a:lnTo>
                  <a:pt x="3615441" y="5623909"/>
                </a:lnTo>
                <a:lnTo>
                  <a:pt x="1663219" y="6151724"/>
                </a:ln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ounded Rectangle 12"/>
          <p:cNvSpPr/>
          <p:nvPr/>
        </p:nvSpPr>
        <p:spPr>
          <a:xfrm rot="907748">
            <a:off x="17749" y="-511509"/>
            <a:ext cx="3735394" cy="1387781"/>
          </a:xfrm>
          <a:custGeom>
            <a:avLst/>
            <a:gdLst/>
            <a:ahLst/>
            <a:cxnLst/>
            <a:rect l="l" t="t" r="r" b="b"/>
            <a:pathLst>
              <a:path w="3735394" h="1387781">
                <a:moveTo>
                  <a:pt x="0" y="1009924"/>
                </a:moveTo>
                <a:lnTo>
                  <a:pt x="3735394" y="0"/>
                </a:lnTo>
                <a:lnTo>
                  <a:pt x="3735394" y="1305691"/>
                </a:lnTo>
                <a:cubicBezTo>
                  <a:pt x="3735394" y="1351028"/>
                  <a:pt x="3698641" y="1387781"/>
                  <a:pt x="3653304" y="1387781"/>
                </a:cubicBezTo>
                <a:lnTo>
                  <a:pt x="102160" y="1387781"/>
                </a:ln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ounded Rectangle 13"/>
          <p:cNvSpPr/>
          <p:nvPr/>
        </p:nvSpPr>
        <p:spPr>
          <a:xfrm rot="907748">
            <a:off x="2146801" y="6590199"/>
            <a:ext cx="1981025" cy="535602"/>
          </a:xfrm>
          <a:custGeom>
            <a:avLst/>
            <a:gdLst/>
            <a:ahLst/>
            <a:cxnLst/>
            <a:rect l="l" t="t" r="r" b="b"/>
            <a:pathLst>
              <a:path w="1981025" h="535602">
                <a:moveTo>
                  <a:pt x="50137" y="6451"/>
                </a:moveTo>
                <a:cubicBezTo>
                  <a:pt x="59958" y="2297"/>
                  <a:pt x="70756" y="0"/>
                  <a:pt x="82090" y="0"/>
                </a:cubicBezTo>
                <a:lnTo>
                  <a:pt x="1981025" y="0"/>
                </a:lnTo>
                <a:lnTo>
                  <a:pt x="0" y="535602"/>
                </a:lnTo>
                <a:lnTo>
                  <a:pt x="0" y="82090"/>
                </a:lnTo>
                <a:cubicBezTo>
                  <a:pt x="0" y="48087"/>
                  <a:pt x="20674" y="18913"/>
                  <a:pt x="50137" y="6451"/>
                </a:cubicBez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ounded Rectangle 14"/>
          <p:cNvSpPr/>
          <p:nvPr/>
        </p:nvSpPr>
        <p:spPr>
          <a:xfrm rot="907748">
            <a:off x="3185141" y="-553633"/>
            <a:ext cx="6782931" cy="7826540"/>
          </a:xfrm>
          <a:custGeom>
            <a:avLst/>
            <a:gdLst/>
            <a:ahLst/>
            <a:cxnLst/>
            <a:rect l="l" t="t" r="r" b="b"/>
            <a:pathLst>
              <a:path w="6782931" h="7826540">
                <a:moveTo>
                  <a:pt x="0" y="1349945"/>
                </a:moveTo>
                <a:lnTo>
                  <a:pt x="4993024" y="0"/>
                </a:lnTo>
                <a:lnTo>
                  <a:pt x="6782931" y="6620302"/>
                </a:lnTo>
                <a:lnTo>
                  <a:pt x="2321435" y="7826540"/>
                </a:lnTo>
                <a:lnTo>
                  <a:pt x="82090" y="7826540"/>
                </a:lnTo>
                <a:cubicBezTo>
                  <a:pt x="36753" y="7826540"/>
                  <a:pt x="0" y="7789787"/>
                  <a:pt x="0" y="7744450"/>
                </a:cubicBez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4500000">
            <a:off x="-633894" y="2921988"/>
            <a:ext cx="5064953" cy="169563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900000">
            <a:off x="3479028" y="959716"/>
            <a:ext cx="4658735" cy="5077623"/>
          </a:xfrm>
        </p:spPr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900000">
            <a:off x="1690988" y="608314"/>
            <a:ext cx="1789355" cy="365125"/>
          </a:xfrm>
        </p:spPr>
        <p:txBody>
          <a:bodyPr/>
          <a:lstStyle/>
          <a:p>
            <a:fld id="{FE3C2FCA-603A-6441-B2E4-0030DEB387F4}" type="datetimeFigureOut">
              <a:rPr lang="en-US" smtClean="0"/>
              <a:t>9/6/13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900000">
            <a:off x="3103620" y="6177546"/>
            <a:ext cx="2392237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900000">
            <a:off x="1265370" y="300797"/>
            <a:ext cx="2287319" cy="365125"/>
          </a:xfrm>
        </p:spPr>
        <p:txBody>
          <a:bodyPr/>
          <a:lstStyle/>
          <a:p>
            <a:fld id="{CE77CB4C-9166-494C-A293-9BB838D1A88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ounded Rectangle 16"/>
          <p:cNvSpPr/>
          <p:nvPr/>
        </p:nvSpPr>
        <p:spPr>
          <a:xfrm rot="900000">
            <a:off x="-57216" y="-1017685"/>
            <a:ext cx="7411427" cy="3438177"/>
          </a:xfrm>
          <a:custGeom>
            <a:avLst/>
            <a:gdLst/>
            <a:ahLst/>
            <a:cxnLst/>
            <a:rect l="l" t="t" r="r" b="b"/>
            <a:pathLst>
              <a:path w="7411427" h="3438177">
                <a:moveTo>
                  <a:pt x="0" y="1985886"/>
                </a:moveTo>
                <a:lnTo>
                  <a:pt x="7411427" y="0"/>
                </a:lnTo>
                <a:lnTo>
                  <a:pt x="7411427" y="3356087"/>
                </a:lnTo>
                <a:cubicBezTo>
                  <a:pt x="7411427" y="3401424"/>
                  <a:pt x="7374674" y="3438177"/>
                  <a:pt x="7329337" y="3438177"/>
                </a:cubicBezTo>
                <a:lnTo>
                  <a:pt x="389140" y="3438177"/>
                </a:ln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ounded Rectangle 17"/>
          <p:cNvSpPr/>
          <p:nvPr/>
        </p:nvSpPr>
        <p:spPr>
          <a:xfrm rot="900000">
            <a:off x="-776641" y="2417820"/>
            <a:ext cx="6998365" cy="5080081"/>
          </a:xfrm>
          <a:custGeom>
            <a:avLst/>
            <a:gdLst/>
            <a:ahLst/>
            <a:cxnLst/>
            <a:rect l="l" t="t" r="r" b="b"/>
            <a:pathLst>
              <a:path w="6998365" h="5080081">
                <a:moveTo>
                  <a:pt x="0" y="0"/>
                </a:moveTo>
                <a:lnTo>
                  <a:pt x="6916275" y="0"/>
                </a:lnTo>
                <a:cubicBezTo>
                  <a:pt x="6961612" y="0"/>
                  <a:pt x="6998365" y="36753"/>
                  <a:pt x="6998365" y="82090"/>
                </a:cubicBezTo>
                <a:lnTo>
                  <a:pt x="6998365" y="3569608"/>
                </a:lnTo>
                <a:lnTo>
                  <a:pt x="1361203" y="5080081"/>
                </a:ln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ounded Rectangle 18"/>
          <p:cNvSpPr/>
          <p:nvPr/>
        </p:nvSpPr>
        <p:spPr>
          <a:xfrm rot="900000">
            <a:off x="6338067" y="3775812"/>
            <a:ext cx="3102275" cy="3544033"/>
          </a:xfrm>
          <a:custGeom>
            <a:avLst/>
            <a:gdLst/>
            <a:ahLst/>
            <a:cxnLst/>
            <a:rect l="l" t="t" r="r" b="b"/>
            <a:pathLst>
              <a:path w="3102275" h="3544033">
                <a:moveTo>
                  <a:pt x="50137" y="6451"/>
                </a:moveTo>
                <a:cubicBezTo>
                  <a:pt x="59958" y="2297"/>
                  <a:pt x="70756" y="0"/>
                  <a:pt x="82090" y="0"/>
                </a:cubicBezTo>
                <a:lnTo>
                  <a:pt x="2375388" y="0"/>
                </a:lnTo>
                <a:lnTo>
                  <a:pt x="3102275" y="2712781"/>
                </a:lnTo>
                <a:lnTo>
                  <a:pt x="0" y="3544033"/>
                </a:lnTo>
                <a:lnTo>
                  <a:pt x="0" y="82090"/>
                </a:lnTo>
                <a:cubicBezTo>
                  <a:pt x="0" y="48087"/>
                  <a:pt x="20673" y="18913"/>
                  <a:pt x="50137" y="6451"/>
                </a:cubicBez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Rounded Rectangle 19"/>
          <p:cNvSpPr/>
          <p:nvPr/>
        </p:nvSpPr>
        <p:spPr>
          <a:xfrm rot="900000">
            <a:off x="7327879" y="-104312"/>
            <a:ext cx="2350627" cy="3820866"/>
          </a:xfrm>
          <a:custGeom>
            <a:avLst/>
            <a:gdLst/>
            <a:ahLst/>
            <a:cxnLst/>
            <a:rect l="l" t="t" r="r" b="b"/>
            <a:pathLst>
              <a:path w="2350627" h="3820866">
                <a:moveTo>
                  <a:pt x="1" y="355523"/>
                </a:moveTo>
                <a:lnTo>
                  <a:pt x="1326829" y="0"/>
                </a:lnTo>
                <a:lnTo>
                  <a:pt x="2350627" y="3820866"/>
                </a:lnTo>
                <a:lnTo>
                  <a:pt x="82091" y="3820866"/>
                </a:lnTo>
                <a:cubicBezTo>
                  <a:pt x="36754" y="3820866"/>
                  <a:pt x="1" y="3784113"/>
                  <a:pt x="0" y="3738776"/>
                </a:cubicBez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900000">
            <a:off x="534986" y="2921829"/>
            <a:ext cx="5690855" cy="1570680"/>
          </a:xfrm>
        </p:spPr>
        <p:txBody>
          <a:bodyPr anchor="b">
            <a:noAutofit/>
          </a:bodyPr>
          <a:lstStyle>
            <a:lvl1pPr algn="r">
              <a:defRPr sz="48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900000">
            <a:off x="537849" y="4494201"/>
            <a:ext cx="5271544" cy="1500187"/>
          </a:xfrm>
        </p:spPr>
        <p:txBody>
          <a:bodyPr anchor="t">
            <a:normAutofit/>
          </a:bodyPr>
          <a:lstStyle>
            <a:lvl1pPr marL="0" indent="0" algn="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900000">
            <a:off x="6878368" y="3761385"/>
            <a:ext cx="1524000" cy="365125"/>
          </a:xfrm>
        </p:spPr>
        <p:txBody>
          <a:bodyPr/>
          <a:lstStyle>
            <a:lvl1pPr algn="l">
              <a:defRPr/>
            </a:lvl1pPr>
          </a:lstStyle>
          <a:p>
            <a:fld id="{FE3C2FCA-603A-6441-B2E4-0030DEB387F4}" type="datetimeFigureOut">
              <a:rPr lang="en-US" smtClean="0"/>
              <a:t>9/6/13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900000">
            <a:off x="7056965" y="3170795"/>
            <a:ext cx="1926305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900000" flipH="1">
            <a:off x="7176363" y="2661157"/>
            <a:ext cx="683979" cy="365125"/>
          </a:xfrm>
        </p:spPr>
        <p:txBody>
          <a:bodyPr/>
          <a:lstStyle>
            <a:lvl1pPr algn="l">
              <a:defRPr/>
            </a:lvl1pPr>
          </a:lstStyle>
          <a:p>
            <a:fld id="{CE77CB4C-9166-494C-A293-9BB838D1A88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ounded Rectangle 16"/>
          <p:cNvSpPr/>
          <p:nvPr/>
        </p:nvSpPr>
        <p:spPr>
          <a:xfrm rot="20707748">
            <a:off x="-883225" y="-625990"/>
            <a:ext cx="7439907" cy="7344599"/>
          </a:xfrm>
          <a:custGeom>
            <a:avLst/>
            <a:gdLst/>
            <a:ahLst/>
            <a:cxnLst/>
            <a:rect l="l" t="t" r="r" b="b"/>
            <a:pathLst>
              <a:path w="7439907" h="7344599">
                <a:moveTo>
                  <a:pt x="1760047" y="0"/>
                </a:moveTo>
                <a:lnTo>
                  <a:pt x="7439906" y="1508202"/>
                </a:lnTo>
                <a:lnTo>
                  <a:pt x="7439907" y="7262509"/>
                </a:lnTo>
                <a:cubicBezTo>
                  <a:pt x="7439906" y="7307846"/>
                  <a:pt x="7403153" y="7344599"/>
                  <a:pt x="7357816" y="7344599"/>
                </a:cubicBezTo>
                <a:lnTo>
                  <a:pt x="2697558" y="7344599"/>
                </a:lnTo>
                <a:lnTo>
                  <a:pt x="0" y="6628303"/>
                </a:ln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ounded Rectangle 17"/>
          <p:cNvSpPr/>
          <p:nvPr/>
        </p:nvSpPr>
        <p:spPr>
          <a:xfrm rot="20707748">
            <a:off x="3237537" y="6275496"/>
            <a:ext cx="4387395" cy="1165008"/>
          </a:xfrm>
          <a:custGeom>
            <a:avLst/>
            <a:gdLst/>
            <a:ahLst/>
            <a:cxnLst/>
            <a:rect l="l" t="t" r="r" b="b"/>
            <a:pathLst>
              <a:path w="4387395" h="1165008">
                <a:moveTo>
                  <a:pt x="4337258" y="6451"/>
                </a:moveTo>
                <a:cubicBezTo>
                  <a:pt x="4366722" y="18913"/>
                  <a:pt x="4387395" y="48087"/>
                  <a:pt x="4387395" y="82090"/>
                </a:cubicBezTo>
                <a:lnTo>
                  <a:pt x="4387395" y="1165008"/>
                </a:lnTo>
                <a:lnTo>
                  <a:pt x="0" y="0"/>
                </a:lnTo>
                <a:lnTo>
                  <a:pt x="4305305" y="0"/>
                </a:lnTo>
                <a:cubicBezTo>
                  <a:pt x="4316639" y="0"/>
                  <a:pt x="4327437" y="2297"/>
                  <a:pt x="4337258" y="6451"/>
                </a:cubicBez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ounded Rectangle 18"/>
          <p:cNvSpPr/>
          <p:nvPr/>
        </p:nvSpPr>
        <p:spPr>
          <a:xfrm rot="20707748">
            <a:off x="7660698" y="5462349"/>
            <a:ext cx="1709024" cy="1536003"/>
          </a:xfrm>
          <a:custGeom>
            <a:avLst/>
            <a:gdLst/>
            <a:ahLst/>
            <a:cxnLst/>
            <a:rect l="l" t="t" r="r" b="b"/>
            <a:pathLst>
              <a:path w="1709024" h="1536003">
                <a:moveTo>
                  <a:pt x="1709024" y="0"/>
                </a:moveTo>
                <a:lnTo>
                  <a:pt x="1301161" y="1536003"/>
                </a:lnTo>
                <a:lnTo>
                  <a:pt x="0" y="1190500"/>
                </a:lnTo>
                <a:lnTo>
                  <a:pt x="0" y="82090"/>
                </a:lnTo>
                <a:cubicBezTo>
                  <a:pt x="0" y="36753"/>
                  <a:pt x="36753" y="0"/>
                  <a:pt x="82090" y="0"/>
                </a:cubicBez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ounded Rectangle 19"/>
          <p:cNvSpPr/>
          <p:nvPr/>
        </p:nvSpPr>
        <p:spPr>
          <a:xfrm rot="20707748">
            <a:off x="6667944" y="-490547"/>
            <a:ext cx="3064333" cy="5811872"/>
          </a:xfrm>
          <a:custGeom>
            <a:avLst/>
            <a:gdLst/>
            <a:ahLst/>
            <a:cxnLst/>
            <a:rect l="l" t="t" r="r" b="b"/>
            <a:pathLst>
              <a:path w="3064333" h="5811872">
                <a:moveTo>
                  <a:pt x="0" y="0"/>
                </a:moveTo>
                <a:lnTo>
                  <a:pt x="3064333" y="813688"/>
                </a:lnTo>
                <a:lnTo>
                  <a:pt x="1737140" y="5811872"/>
                </a:lnTo>
                <a:lnTo>
                  <a:pt x="82090" y="5811872"/>
                </a:lnTo>
                <a:cubicBezTo>
                  <a:pt x="36753" y="5811872"/>
                  <a:pt x="0" y="5775119"/>
                  <a:pt x="0" y="5729782"/>
                </a:cubicBez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4500000">
            <a:off x="5171893" y="2231024"/>
            <a:ext cx="4820301" cy="143615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 rot="-900000">
            <a:off x="1014439" y="1335061"/>
            <a:ext cx="2578608" cy="48398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 rot="-900000">
            <a:off x="3701032" y="618005"/>
            <a:ext cx="2580010" cy="4837176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-900000">
            <a:off x="7755919" y="5887412"/>
            <a:ext cx="1241980" cy="365125"/>
          </a:xfrm>
        </p:spPr>
        <p:txBody>
          <a:bodyPr/>
          <a:lstStyle>
            <a:lvl1pPr algn="l">
              <a:defRPr/>
            </a:lvl1pPr>
          </a:lstStyle>
          <a:p>
            <a:fld id="{FE3C2FCA-603A-6441-B2E4-0030DEB387F4}" type="datetimeFigureOut">
              <a:rPr lang="en-US" smtClean="0"/>
              <a:t>9/6/13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900000">
            <a:off x="4054658" y="5494374"/>
            <a:ext cx="3124200" cy="365125"/>
          </a:xfrm>
        </p:spPr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-900000">
            <a:off x="7690164" y="5643110"/>
            <a:ext cx="1241693" cy="365125"/>
          </a:xfrm>
        </p:spPr>
        <p:txBody>
          <a:bodyPr/>
          <a:lstStyle>
            <a:lvl1pPr algn="l">
              <a:defRPr/>
            </a:lvl1pPr>
          </a:lstStyle>
          <a:p>
            <a:fld id="{CE77CB4C-9166-494C-A293-9BB838D1A88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Rounded Rectangle 52"/>
          <p:cNvSpPr/>
          <p:nvPr/>
        </p:nvSpPr>
        <p:spPr>
          <a:xfrm rot="20707748">
            <a:off x="-883225" y="-625990"/>
            <a:ext cx="7439907" cy="7344599"/>
          </a:xfrm>
          <a:custGeom>
            <a:avLst/>
            <a:gdLst/>
            <a:ahLst/>
            <a:cxnLst/>
            <a:rect l="l" t="t" r="r" b="b"/>
            <a:pathLst>
              <a:path w="7439907" h="7344599">
                <a:moveTo>
                  <a:pt x="1760047" y="0"/>
                </a:moveTo>
                <a:lnTo>
                  <a:pt x="7439906" y="1508202"/>
                </a:lnTo>
                <a:lnTo>
                  <a:pt x="7439907" y="7262509"/>
                </a:lnTo>
                <a:cubicBezTo>
                  <a:pt x="7439906" y="7307846"/>
                  <a:pt x="7403153" y="7344599"/>
                  <a:pt x="7357816" y="7344599"/>
                </a:cubicBezTo>
                <a:lnTo>
                  <a:pt x="2697558" y="7344599"/>
                </a:lnTo>
                <a:lnTo>
                  <a:pt x="0" y="6628303"/>
                </a:ln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ounded Rectangle 53"/>
          <p:cNvSpPr/>
          <p:nvPr/>
        </p:nvSpPr>
        <p:spPr>
          <a:xfrm rot="20707748">
            <a:off x="3237537" y="6275496"/>
            <a:ext cx="4387395" cy="1165008"/>
          </a:xfrm>
          <a:custGeom>
            <a:avLst/>
            <a:gdLst/>
            <a:ahLst/>
            <a:cxnLst/>
            <a:rect l="l" t="t" r="r" b="b"/>
            <a:pathLst>
              <a:path w="4387395" h="1165008">
                <a:moveTo>
                  <a:pt x="4337258" y="6451"/>
                </a:moveTo>
                <a:cubicBezTo>
                  <a:pt x="4366722" y="18913"/>
                  <a:pt x="4387395" y="48087"/>
                  <a:pt x="4387395" y="82090"/>
                </a:cubicBezTo>
                <a:lnTo>
                  <a:pt x="4387395" y="1165008"/>
                </a:lnTo>
                <a:lnTo>
                  <a:pt x="0" y="0"/>
                </a:lnTo>
                <a:lnTo>
                  <a:pt x="4305305" y="0"/>
                </a:lnTo>
                <a:cubicBezTo>
                  <a:pt x="4316639" y="0"/>
                  <a:pt x="4327437" y="2297"/>
                  <a:pt x="4337258" y="6451"/>
                </a:cubicBez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ounded Rectangle 54"/>
          <p:cNvSpPr/>
          <p:nvPr/>
        </p:nvSpPr>
        <p:spPr>
          <a:xfrm rot="20707748">
            <a:off x="7660698" y="5462349"/>
            <a:ext cx="1709024" cy="1536003"/>
          </a:xfrm>
          <a:custGeom>
            <a:avLst/>
            <a:gdLst/>
            <a:ahLst/>
            <a:cxnLst/>
            <a:rect l="l" t="t" r="r" b="b"/>
            <a:pathLst>
              <a:path w="1709024" h="1536003">
                <a:moveTo>
                  <a:pt x="1709024" y="0"/>
                </a:moveTo>
                <a:lnTo>
                  <a:pt x="1301161" y="1536003"/>
                </a:lnTo>
                <a:lnTo>
                  <a:pt x="0" y="1190500"/>
                </a:lnTo>
                <a:lnTo>
                  <a:pt x="0" y="82090"/>
                </a:lnTo>
                <a:cubicBezTo>
                  <a:pt x="0" y="36753"/>
                  <a:pt x="36753" y="0"/>
                  <a:pt x="82090" y="0"/>
                </a:cubicBez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Rounded Rectangle 55"/>
          <p:cNvSpPr/>
          <p:nvPr/>
        </p:nvSpPr>
        <p:spPr>
          <a:xfrm rot="20707748">
            <a:off x="6667944" y="-490547"/>
            <a:ext cx="3064333" cy="5811872"/>
          </a:xfrm>
          <a:custGeom>
            <a:avLst/>
            <a:gdLst/>
            <a:ahLst/>
            <a:cxnLst/>
            <a:rect l="l" t="t" r="r" b="b"/>
            <a:pathLst>
              <a:path w="3064333" h="5811872">
                <a:moveTo>
                  <a:pt x="0" y="0"/>
                </a:moveTo>
                <a:lnTo>
                  <a:pt x="3064333" y="813688"/>
                </a:lnTo>
                <a:lnTo>
                  <a:pt x="1737140" y="5811872"/>
                </a:lnTo>
                <a:lnTo>
                  <a:pt x="82090" y="5811872"/>
                </a:lnTo>
                <a:cubicBezTo>
                  <a:pt x="36753" y="5811872"/>
                  <a:pt x="0" y="5775119"/>
                  <a:pt x="0" y="5729782"/>
                </a:cubicBez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4500000">
            <a:off x="5175504" y="2231136"/>
            <a:ext cx="4818888" cy="1435608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-900000">
            <a:off x="854761" y="1406870"/>
            <a:ext cx="2213148" cy="759866"/>
          </a:xfrm>
        </p:spPr>
        <p:txBody>
          <a:bodyPr anchor="b"/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 rot="-900000">
            <a:off x="1120518" y="2227895"/>
            <a:ext cx="2578608" cy="39387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 rot="-900000">
            <a:off x="3535709" y="687503"/>
            <a:ext cx="2214753" cy="753043"/>
          </a:xfrm>
        </p:spPr>
        <p:txBody>
          <a:bodyPr anchor="b"/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 rot="-900000">
            <a:off x="3808498" y="1495882"/>
            <a:ext cx="2578608" cy="395590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 rot="-900000">
            <a:off x="7754112" y="5888736"/>
            <a:ext cx="1243584" cy="365125"/>
          </a:xfrm>
        </p:spPr>
        <p:txBody>
          <a:bodyPr/>
          <a:lstStyle>
            <a:lvl1pPr algn="l">
              <a:defRPr/>
            </a:lvl1pPr>
          </a:lstStyle>
          <a:p>
            <a:fld id="{FE3C2FCA-603A-6441-B2E4-0030DEB387F4}" type="datetimeFigureOut">
              <a:rPr lang="en-US" smtClean="0"/>
              <a:t>9/6/13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 rot="-900000">
            <a:off x="4050792" y="5495544"/>
            <a:ext cx="3124200" cy="365125"/>
          </a:xfrm>
        </p:spPr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 rot="-900000">
            <a:off x="7690104" y="5641848"/>
            <a:ext cx="1243584" cy="365125"/>
          </a:xfrm>
        </p:spPr>
        <p:txBody>
          <a:bodyPr/>
          <a:lstStyle>
            <a:lvl1pPr algn="l">
              <a:defRPr/>
            </a:lvl1pPr>
          </a:lstStyle>
          <a:p>
            <a:fld id="{CE77CB4C-9166-494C-A293-9BB838D1A88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>
          <a:xfrm rot="907748">
            <a:off x="-865440" y="850599"/>
            <a:ext cx="3615441" cy="6151724"/>
          </a:xfrm>
          <a:custGeom>
            <a:avLst/>
            <a:gdLst/>
            <a:ahLst/>
            <a:cxnLst/>
            <a:rect l="l" t="t" r="r" b="b"/>
            <a:pathLst>
              <a:path w="3615441" h="6151724">
                <a:moveTo>
                  <a:pt x="0" y="0"/>
                </a:moveTo>
                <a:lnTo>
                  <a:pt x="3533351" y="0"/>
                </a:lnTo>
                <a:cubicBezTo>
                  <a:pt x="3578688" y="0"/>
                  <a:pt x="3615441" y="36753"/>
                  <a:pt x="3615441" y="82090"/>
                </a:cubicBezTo>
                <a:lnTo>
                  <a:pt x="3615441" y="5623909"/>
                </a:lnTo>
                <a:lnTo>
                  <a:pt x="1663219" y="6151724"/>
                </a:ln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ounded Rectangle 21"/>
          <p:cNvSpPr/>
          <p:nvPr/>
        </p:nvSpPr>
        <p:spPr>
          <a:xfrm rot="907748">
            <a:off x="17749" y="-511509"/>
            <a:ext cx="3735394" cy="1387781"/>
          </a:xfrm>
          <a:custGeom>
            <a:avLst/>
            <a:gdLst/>
            <a:ahLst/>
            <a:cxnLst/>
            <a:rect l="l" t="t" r="r" b="b"/>
            <a:pathLst>
              <a:path w="3735394" h="1387781">
                <a:moveTo>
                  <a:pt x="0" y="1009924"/>
                </a:moveTo>
                <a:lnTo>
                  <a:pt x="3735394" y="0"/>
                </a:lnTo>
                <a:lnTo>
                  <a:pt x="3735394" y="1305691"/>
                </a:lnTo>
                <a:cubicBezTo>
                  <a:pt x="3735394" y="1351028"/>
                  <a:pt x="3698641" y="1387781"/>
                  <a:pt x="3653304" y="1387781"/>
                </a:cubicBezTo>
                <a:lnTo>
                  <a:pt x="102160" y="1387781"/>
                </a:ln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ounded Rectangle 22"/>
          <p:cNvSpPr/>
          <p:nvPr/>
        </p:nvSpPr>
        <p:spPr>
          <a:xfrm rot="907748">
            <a:off x="2146801" y="6590199"/>
            <a:ext cx="1981025" cy="535602"/>
          </a:xfrm>
          <a:custGeom>
            <a:avLst/>
            <a:gdLst/>
            <a:ahLst/>
            <a:cxnLst/>
            <a:rect l="l" t="t" r="r" b="b"/>
            <a:pathLst>
              <a:path w="1981025" h="535602">
                <a:moveTo>
                  <a:pt x="50137" y="6451"/>
                </a:moveTo>
                <a:cubicBezTo>
                  <a:pt x="59958" y="2297"/>
                  <a:pt x="70756" y="0"/>
                  <a:pt x="82090" y="0"/>
                </a:cubicBezTo>
                <a:lnTo>
                  <a:pt x="1981025" y="0"/>
                </a:lnTo>
                <a:lnTo>
                  <a:pt x="0" y="535602"/>
                </a:lnTo>
                <a:lnTo>
                  <a:pt x="0" y="82090"/>
                </a:lnTo>
                <a:cubicBezTo>
                  <a:pt x="0" y="48087"/>
                  <a:pt x="20674" y="18913"/>
                  <a:pt x="50137" y="6451"/>
                </a:cubicBez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ounded Rectangle 23"/>
          <p:cNvSpPr/>
          <p:nvPr/>
        </p:nvSpPr>
        <p:spPr>
          <a:xfrm rot="907748">
            <a:off x="3185141" y="-553633"/>
            <a:ext cx="6782931" cy="7826540"/>
          </a:xfrm>
          <a:custGeom>
            <a:avLst/>
            <a:gdLst/>
            <a:ahLst/>
            <a:cxnLst/>
            <a:rect l="l" t="t" r="r" b="b"/>
            <a:pathLst>
              <a:path w="6782931" h="7826540">
                <a:moveTo>
                  <a:pt x="0" y="1349945"/>
                </a:moveTo>
                <a:lnTo>
                  <a:pt x="4993024" y="0"/>
                </a:lnTo>
                <a:lnTo>
                  <a:pt x="6782931" y="6620302"/>
                </a:lnTo>
                <a:lnTo>
                  <a:pt x="2321435" y="7826540"/>
                </a:lnTo>
                <a:lnTo>
                  <a:pt x="82090" y="7826540"/>
                </a:lnTo>
                <a:cubicBezTo>
                  <a:pt x="36753" y="7826540"/>
                  <a:pt x="0" y="7789787"/>
                  <a:pt x="0" y="7744450"/>
                </a:cubicBez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4500000">
            <a:off x="-630936" y="2926080"/>
            <a:ext cx="5065776" cy="169164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 rot="900000">
            <a:off x="1691640" y="612648"/>
            <a:ext cx="1792224" cy="365125"/>
          </a:xfrm>
        </p:spPr>
        <p:txBody>
          <a:bodyPr/>
          <a:lstStyle/>
          <a:p>
            <a:fld id="{FE3C2FCA-603A-6441-B2E4-0030DEB387F4}" type="datetimeFigureOut">
              <a:rPr lang="en-US" smtClean="0"/>
              <a:t>9/6/13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 rot="900000">
            <a:off x="2493721" y="6101033"/>
            <a:ext cx="305211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 rot="900000">
            <a:off x="1261872" y="301752"/>
            <a:ext cx="2286000" cy="365125"/>
          </a:xfrm>
        </p:spPr>
        <p:txBody>
          <a:bodyPr/>
          <a:lstStyle/>
          <a:p>
            <a:fld id="{CE77CB4C-9166-494C-A293-9BB838D1A88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 rot="900000">
            <a:off x="-372248" y="-1218153"/>
            <a:ext cx="8577953" cy="6344114"/>
          </a:xfrm>
          <a:custGeom>
            <a:avLst/>
            <a:gdLst/>
            <a:ahLst/>
            <a:cxnLst/>
            <a:rect l="l" t="t" r="r" b="b"/>
            <a:pathLst>
              <a:path w="8577953" h="6344114">
                <a:moveTo>
                  <a:pt x="0" y="2298455"/>
                </a:moveTo>
                <a:lnTo>
                  <a:pt x="8577953" y="0"/>
                </a:lnTo>
                <a:lnTo>
                  <a:pt x="8577953" y="6262024"/>
                </a:lnTo>
                <a:cubicBezTo>
                  <a:pt x="8577953" y="6307361"/>
                  <a:pt x="8541200" y="6344113"/>
                  <a:pt x="8495863" y="6344113"/>
                </a:cubicBezTo>
                <a:lnTo>
                  <a:pt x="1084031" y="6344114"/>
                </a:ln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ounded Rectangle 12"/>
          <p:cNvSpPr/>
          <p:nvPr/>
        </p:nvSpPr>
        <p:spPr>
          <a:xfrm rot="900000">
            <a:off x="-449071" y="5207889"/>
            <a:ext cx="7470000" cy="2486713"/>
          </a:xfrm>
          <a:custGeom>
            <a:avLst/>
            <a:gdLst/>
            <a:ahLst/>
            <a:cxnLst/>
            <a:rect l="l" t="t" r="r" b="b"/>
            <a:pathLst>
              <a:path w="7470000" h="2486713">
                <a:moveTo>
                  <a:pt x="0" y="0"/>
                </a:moveTo>
                <a:lnTo>
                  <a:pt x="7387910" y="0"/>
                </a:lnTo>
                <a:cubicBezTo>
                  <a:pt x="7433247" y="0"/>
                  <a:pt x="7470000" y="36753"/>
                  <a:pt x="7470000" y="82090"/>
                </a:cubicBezTo>
                <a:lnTo>
                  <a:pt x="7470000" y="663670"/>
                </a:lnTo>
                <a:lnTo>
                  <a:pt x="666313" y="2486713"/>
                </a:ln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ounded Rectangle 13"/>
          <p:cNvSpPr/>
          <p:nvPr/>
        </p:nvSpPr>
        <p:spPr>
          <a:xfrm rot="900000">
            <a:off x="7192310" y="6483326"/>
            <a:ext cx="1932834" cy="635630"/>
          </a:xfrm>
          <a:custGeom>
            <a:avLst/>
            <a:gdLst/>
            <a:ahLst/>
            <a:cxnLst/>
            <a:rect l="l" t="t" r="r" b="b"/>
            <a:pathLst>
              <a:path w="1932834" h="635630">
                <a:moveTo>
                  <a:pt x="50137" y="6451"/>
                </a:moveTo>
                <a:cubicBezTo>
                  <a:pt x="59958" y="2297"/>
                  <a:pt x="70756" y="0"/>
                  <a:pt x="82090" y="0"/>
                </a:cubicBezTo>
                <a:lnTo>
                  <a:pt x="1901288" y="0"/>
                </a:lnTo>
                <a:lnTo>
                  <a:pt x="1932834" y="117729"/>
                </a:lnTo>
                <a:lnTo>
                  <a:pt x="0" y="635630"/>
                </a:lnTo>
                <a:lnTo>
                  <a:pt x="0" y="82090"/>
                </a:lnTo>
                <a:cubicBezTo>
                  <a:pt x="0" y="48087"/>
                  <a:pt x="20673" y="18913"/>
                  <a:pt x="50137" y="6451"/>
                </a:cubicBez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ounded Rectangle 14"/>
          <p:cNvSpPr/>
          <p:nvPr/>
        </p:nvSpPr>
        <p:spPr>
          <a:xfrm rot="900000">
            <a:off x="8127084" y="92392"/>
            <a:ext cx="1878991" cy="6414233"/>
          </a:xfrm>
          <a:custGeom>
            <a:avLst/>
            <a:gdLst/>
            <a:ahLst/>
            <a:cxnLst/>
            <a:rect l="l" t="t" r="r" b="b"/>
            <a:pathLst>
              <a:path w="1878991" h="6414233">
                <a:moveTo>
                  <a:pt x="0" y="42953"/>
                </a:moveTo>
                <a:lnTo>
                  <a:pt x="160303" y="0"/>
                </a:lnTo>
                <a:lnTo>
                  <a:pt x="1878991" y="6414233"/>
                </a:lnTo>
                <a:lnTo>
                  <a:pt x="82090" y="6414233"/>
                </a:lnTo>
                <a:cubicBezTo>
                  <a:pt x="36753" y="6414233"/>
                  <a:pt x="0" y="6377480"/>
                  <a:pt x="0" y="6332143"/>
                </a:cubicBez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 rot="900000">
            <a:off x="7521938" y="5927116"/>
            <a:ext cx="1524000" cy="365125"/>
          </a:xfrm>
        </p:spPr>
        <p:txBody>
          <a:bodyPr/>
          <a:lstStyle>
            <a:lvl1pPr algn="l">
              <a:defRPr/>
            </a:lvl1pPr>
          </a:lstStyle>
          <a:p>
            <a:fld id="{FE3C2FCA-603A-6441-B2E4-0030DEB387F4}" type="datetimeFigureOut">
              <a:rPr lang="en-US" smtClean="0"/>
              <a:t>9/6/13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 rot="900000">
            <a:off x="3892286" y="5987296"/>
            <a:ext cx="3124200" cy="295162"/>
          </a:xfrm>
        </p:spPr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 rot="900000">
            <a:off x="7599046" y="5570110"/>
            <a:ext cx="716206" cy="365125"/>
          </a:xfrm>
        </p:spPr>
        <p:txBody>
          <a:bodyPr/>
          <a:lstStyle>
            <a:lvl1pPr algn="l">
              <a:defRPr/>
            </a:lvl1pPr>
          </a:lstStyle>
          <a:p>
            <a:fld id="{CE77CB4C-9166-494C-A293-9BB838D1A88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ounded Rectangle 12"/>
          <p:cNvSpPr/>
          <p:nvPr/>
        </p:nvSpPr>
        <p:spPr>
          <a:xfrm rot="20707748">
            <a:off x="-897260" y="-624538"/>
            <a:ext cx="7286946" cy="6041338"/>
          </a:xfrm>
          <a:custGeom>
            <a:avLst/>
            <a:gdLst/>
            <a:ahLst/>
            <a:cxnLst/>
            <a:rect l="l" t="t" r="r" b="b"/>
            <a:pathLst>
              <a:path w="7286946" h="6041338">
                <a:moveTo>
                  <a:pt x="1604186" y="0"/>
                </a:moveTo>
                <a:lnTo>
                  <a:pt x="7286946" y="1508972"/>
                </a:lnTo>
                <a:lnTo>
                  <a:pt x="7286946" y="5959247"/>
                </a:lnTo>
                <a:cubicBezTo>
                  <a:pt x="7286946" y="6004584"/>
                  <a:pt x="7250193" y="6041337"/>
                  <a:pt x="7204856" y="6041337"/>
                </a:cubicBezTo>
                <a:lnTo>
                  <a:pt x="0" y="6041338"/>
                </a:ln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ounded Rectangle 13"/>
          <p:cNvSpPr/>
          <p:nvPr/>
        </p:nvSpPr>
        <p:spPr>
          <a:xfrm rot="20707748">
            <a:off x="64806" y="5378153"/>
            <a:ext cx="7443151" cy="2476431"/>
          </a:xfrm>
          <a:custGeom>
            <a:avLst/>
            <a:gdLst/>
            <a:ahLst/>
            <a:cxnLst/>
            <a:rect l="l" t="t" r="r" b="b"/>
            <a:pathLst>
              <a:path w="7443151" h="2476431">
                <a:moveTo>
                  <a:pt x="7393013" y="6452"/>
                </a:moveTo>
                <a:cubicBezTo>
                  <a:pt x="7422477" y="18914"/>
                  <a:pt x="7443150" y="48087"/>
                  <a:pt x="7443150" y="82090"/>
                </a:cubicBezTo>
                <a:lnTo>
                  <a:pt x="7443151" y="2476431"/>
                </a:lnTo>
                <a:lnTo>
                  <a:pt x="0" y="500014"/>
                </a:lnTo>
                <a:lnTo>
                  <a:pt x="132771" y="1"/>
                </a:lnTo>
                <a:lnTo>
                  <a:pt x="7361060" y="1"/>
                </a:lnTo>
                <a:cubicBezTo>
                  <a:pt x="7372394" y="0"/>
                  <a:pt x="7383192" y="2298"/>
                  <a:pt x="7393013" y="6452"/>
                </a:cubicBez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ounded Rectangle 14"/>
          <p:cNvSpPr/>
          <p:nvPr/>
        </p:nvSpPr>
        <p:spPr>
          <a:xfrm rot="20707748">
            <a:off x="7660994" y="5459931"/>
            <a:ext cx="1709023" cy="1538302"/>
          </a:xfrm>
          <a:custGeom>
            <a:avLst/>
            <a:gdLst/>
            <a:ahLst/>
            <a:cxnLst/>
            <a:rect l="l" t="t" r="r" b="b"/>
            <a:pathLst>
              <a:path w="1709023" h="1538302">
                <a:moveTo>
                  <a:pt x="1709023" y="0"/>
                </a:moveTo>
                <a:lnTo>
                  <a:pt x="1300550" y="1538302"/>
                </a:lnTo>
                <a:lnTo>
                  <a:pt x="0" y="1192960"/>
                </a:lnTo>
                <a:lnTo>
                  <a:pt x="0" y="82090"/>
                </a:lnTo>
                <a:cubicBezTo>
                  <a:pt x="0" y="36753"/>
                  <a:pt x="36753" y="0"/>
                  <a:pt x="82090" y="0"/>
                </a:cubicBez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ounded Rectangle 15"/>
          <p:cNvSpPr/>
          <p:nvPr/>
        </p:nvSpPr>
        <p:spPr>
          <a:xfrm rot="20707748">
            <a:off x="6673110" y="-489836"/>
            <a:ext cx="3059119" cy="5809409"/>
          </a:xfrm>
          <a:custGeom>
            <a:avLst/>
            <a:gdLst/>
            <a:ahLst/>
            <a:cxnLst/>
            <a:rect l="l" t="t" r="r" b="b"/>
            <a:pathLst>
              <a:path w="3059119" h="5809409">
                <a:moveTo>
                  <a:pt x="0" y="0"/>
                </a:moveTo>
                <a:lnTo>
                  <a:pt x="3059119" y="812303"/>
                </a:lnTo>
                <a:lnTo>
                  <a:pt x="1732212" y="5809409"/>
                </a:lnTo>
                <a:lnTo>
                  <a:pt x="82090" y="5809409"/>
                </a:lnTo>
                <a:cubicBezTo>
                  <a:pt x="36753" y="5809409"/>
                  <a:pt x="0" y="5772656"/>
                  <a:pt x="0" y="5727319"/>
                </a:cubicBez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4500000">
            <a:off x="5175504" y="2231136"/>
            <a:ext cx="4818888" cy="1435608"/>
          </a:xfrm>
        </p:spPr>
        <p:txBody>
          <a:bodyPr anchor="b"/>
          <a:lstStyle>
            <a:lvl1pPr algn="r">
              <a:defRPr sz="4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-900000">
            <a:off x="844848" y="997933"/>
            <a:ext cx="5343100" cy="3888220"/>
          </a:xfrm>
        </p:spPr>
        <p:txBody>
          <a:bodyPr anchor="b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900000">
            <a:off x="3216573" y="5144589"/>
            <a:ext cx="3930375" cy="988131"/>
          </a:xfrm>
        </p:spPr>
        <p:txBody>
          <a:bodyPr>
            <a:normAutofit/>
          </a:bodyPr>
          <a:lstStyle>
            <a:lvl1pPr marL="0" indent="0" algn="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-900000">
            <a:off x="7754112" y="5888736"/>
            <a:ext cx="1243584" cy="365125"/>
          </a:xfrm>
        </p:spPr>
        <p:txBody>
          <a:bodyPr/>
          <a:lstStyle>
            <a:lvl1pPr algn="l">
              <a:defRPr/>
            </a:lvl1pPr>
          </a:lstStyle>
          <a:p>
            <a:fld id="{FE3C2FCA-603A-6441-B2E4-0030DEB387F4}" type="datetimeFigureOut">
              <a:rPr lang="en-US" smtClean="0"/>
              <a:t>9/6/13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900000">
            <a:off x="4263966" y="6099104"/>
            <a:ext cx="3063047" cy="365125"/>
          </a:xfrm>
        </p:spPr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-900000">
            <a:off x="7690104" y="5641848"/>
            <a:ext cx="1243584" cy="365125"/>
          </a:xfrm>
        </p:spPr>
        <p:txBody>
          <a:bodyPr/>
          <a:lstStyle>
            <a:lvl1pPr algn="l">
              <a:defRPr/>
            </a:lvl1pPr>
          </a:lstStyle>
          <a:p>
            <a:fld id="{CE77CB4C-9166-494C-A293-9BB838D1A88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 rot="900000">
            <a:off x="-533701" y="-979752"/>
            <a:ext cx="6672870" cy="6821601"/>
          </a:xfrm>
          <a:custGeom>
            <a:avLst/>
            <a:gdLst/>
            <a:ahLst/>
            <a:cxnLst/>
            <a:rect l="l" t="t" r="r" b="b"/>
            <a:pathLst>
              <a:path w="6672870" h="6821601">
                <a:moveTo>
                  <a:pt x="0" y="1787990"/>
                </a:moveTo>
                <a:lnTo>
                  <a:pt x="6672870" y="0"/>
                </a:lnTo>
                <a:lnTo>
                  <a:pt x="6672870" y="6739511"/>
                </a:lnTo>
                <a:cubicBezTo>
                  <a:pt x="6672870" y="6784848"/>
                  <a:pt x="6636117" y="6821601"/>
                  <a:pt x="6590780" y="6821601"/>
                </a:cubicBezTo>
                <a:lnTo>
                  <a:pt x="1348753" y="6821601"/>
                </a:ln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ounded Rectangle 15"/>
          <p:cNvSpPr/>
          <p:nvPr/>
        </p:nvSpPr>
        <p:spPr>
          <a:xfrm rot="900000">
            <a:off x="-283896" y="5969722"/>
            <a:ext cx="5300494" cy="1495954"/>
          </a:xfrm>
          <a:custGeom>
            <a:avLst/>
            <a:gdLst/>
            <a:ahLst/>
            <a:cxnLst/>
            <a:rect l="l" t="t" r="r" b="b"/>
            <a:pathLst>
              <a:path w="5300494" h="1495954">
                <a:moveTo>
                  <a:pt x="0" y="0"/>
                </a:moveTo>
                <a:lnTo>
                  <a:pt x="5218404" y="0"/>
                </a:lnTo>
                <a:cubicBezTo>
                  <a:pt x="5263741" y="0"/>
                  <a:pt x="5300494" y="36753"/>
                  <a:pt x="5300494" y="82090"/>
                </a:cubicBezTo>
                <a:lnTo>
                  <a:pt x="5300494" y="183095"/>
                </a:lnTo>
                <a:lnTo>
                  <a:pt x="400840" y="1495954"/>
                </a:ln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ounded Rectangle 16"/>
          <p:cNvSpPr/>
          <p:nvPr/>
        </p:nvSpPr>
        <p:spPr>
          <a:xfrm rot="900000">
            <a:off x="6930292" y="-242630"/>
            <a:ext cx="2434235" cy="1383623"/>
          </a:xfrm>
          <a:custGeom>
            <a:avLst/>
            <a:gdLst/>
            <a:ahLst/>
            <a:cxnLst/>
            <a:rect l="l" t="t" r="r" b="b"/>
            <a:pathLst>
              <a:path w="2434235" h="1383623">
                <a:moveTo>
                  <a:pt x="0" y="552912"/>
                </a:moveTo>
                <a:lnTo>
                  <a:pt x="2063495" y="0"/>
                </a:lnTo>
                <a:lnTo>
                  <a:pt x="2434235" y="1383623"/>
                </a:lnTo>
                <a:lnTo>
                  <a:pt x="82090" y="1383622"/>
                </a:lnTo>
                <a:cubicBezTo>
                  <a:pt x="36754" y="1383622"/>
                  <a:pt x="0" y="1346869"/>
                  <a:pt x="0" y="1301533"/>
                </a:cubicBez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ounded Rectangle 17"/>
          <p:cNvSpPr/>
          <p:nvPr/>
        </p:nvSpPr>
        <p:spPr>
          <a:xfrm rot="900000">
            <a:off x="5899782" y="1282101"/>
            <a:ext cx="3842742" cy="6178450"/>
          </a:xfrm>
          <a:custGeom>
            <a:avLst/>
            <a:gdLst/>
            <a:ahLst/>
            <a:cxnLst/>
            <a:rect l="l" t="t" r="r" b="b"/>
            <a:pathLst>
              <a:path w="3842742" h="6178450">
                <a:moveTo>
                  <a:pt x="50137" y="6451"/>
                </a:moveTo>
                <a:cubicBezTo>
                  <a:pt x="59958" y="2297"/>
                  <a:pt x="70756" y="0"/>
                  <a:pt x="82090" y="0"/>
                </a:cubicBezTo>
                <a:lnTo>
                  <a:pt x="2463128" y="0"/>
                </a:lnTo>
                <a:lnTo>
                  <a:pt x="3842742" y="5148790"/>
                </a:lnTo>
                <a:lnTo>
                  <a:pt x="0" y="6178450"/>
                </a:lnTo>
                <a:lnTo>
                  <a:pt x="0" y="82090"/>
                </a:lnTo>
                <a:cubicBezTo>
                  <a:pt x="0" y="48087"/>
                  <a:pt x="20674" y="18913"/>
                  <a:pt x="50137" y="6451"/>
                </a:cubicBez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4500000">
            <a:off x="4578273" y="2744935"/>
            <a:ext cx="5036383" cy="1997131"/>
          </a:xfrm>
        </p:spPr>
        <p:txBody>
          <a:bodyPr anchor="t">
            <a:normAutofit/>
          </a:bodyPr>
          <a:lstStyle>
            <a:lvl1pPr algn="r">
              <a:defRPr sz="4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900000">
            <a:off x="1507529" y="615731"/>
            <a:ext cx="4323504" cy="3294418"/>
          </a:xfrm>
          <a:prstGeom prst="roundRect">
            <a:avLst>
              <a:gd name="adj" fmla="val 4992"/>
            </a:avLst>
          </a:prstGeom>
          <a:ln w="19050">
            <a:solidFill>
              <a:schemeClr val="tx1"/>
            </a:solidFill>
          </a:ln>
          <a:effectLst>
            <a:innerShdw blurRad="101600" dir="13500000">
              <a:prstClr val="black">
                <a:alpha val="70000"/>
              </a:prstClr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900000">
            <a:off x="822789" y="4161126"/>
            <a:ext cx="4310915" cy="1203540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900000">
            <a:off x="6992395" y="571255"/>
            <a:ext cx="1524000" cy="365125"/>
          </a:xfrm>
        </p:spPr>
        <p:txBody>
          <a:bodyPr/>
          <a:lstStyle>
            <a:lvl1pPr algn="l">
              <a:defRPr/>
            </a:lvl1pPr>
          </a:lstStyle>
          <a:p>
            <a:fld id="{FE3C2FCA-603A-6441-B2E4-0030DEB387F4}" type="datetimeFigureOut">
              <a:rPr lang="en-US" smtClean="0"/>
              <a:t>9/6/13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900000">
            <a:off x="647292" y="5162531"/>
            <a:ext cx="2977453" cy="365125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900000">
            <a:off x="7046470" y="391054"/>
            <a:ext cx="1963187" cy="365125"/>
          </a:xfrm>
        </p:spPr>
        <p:txBody>
          <a:bodyPr/>
          <a:lstStyle>
            <a:lvl1pPr algn="l">
              <a:defRPr/>
            </a:lvl1pPr>
          </a:lstStyle>
          <a:p>
            <a:fld id="{CE77CB4C-9166-494C-A293-9BB838D1A88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Scan1080Base.png"/>
          <p:cNvPicPr>
            <a:picLocks noChangeAspect="1"/>
          </p:cNvPicPr>
          <p:nvPr/>
        </p:nvPicPr>
        <p:blipFill>
          <a:blip r:embed="rId13" cstate="print">
            <a:lum bright="-38000"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 rot="-5400000">
            <a:off x="-673455" y="2807056"/>
            <a:ext cx="5320597" cy="184008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0" y="990600"/>
            <a:ext cx="5027024" cy="47833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162800" y="6096001"/>
            <a:ext cx="1524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effectLst/>
              </a:defRPr>
            </a:lvl1pPr>
          </a:lstStyle>
          <a:p>
            <a:fld id="{FE3C2FCA-603A-6441-B2E4-0030DEB387F4}" type="datetimeFigureOut">
              <a:rPr lang="en-US" smtClean="0"/>
              <a:t>9/6/13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096001"/>
            <a:ext cx="3124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3047" y="53249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77CB4C-9166-494C-A293-9BB838D1A88C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algn="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65760" indent="-365760" algn="l" defTabSz="914400" rtl="0" eaLnBrk="1" latinLnBrk="0" hangingPunct="1">
        <a:spcBef>
          <a:spcPct val="20000"/>
        </a:spcBef>
        <a:spcAft>
          <a:spcPts val="600"/>
        </a:spcAft>
        <a:buSzPct val="140000"/>
        <a:buFont typeface="Wingdings" pitchFamily="2" charset="2"/>
        <a:buChar char=""/>
        <a:defRPr sz="28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1pPr>
      <a:lvl2pPr marL="731520" indent="-365760" algn="l" defTabSz="914400" rtl="0" eaLnBrk="1" latinLnBrk="0" hangingPunct="1">
        <a:spcBef>
          <a:spcPct val="20000"/>
        </a:spcBef>
        <a:spcAft>
          <a:spcPts val="600"/>
        </a:spcAft>
        <a:buSzPct val="140000"/>
        <a:buFont typeface="Wingdings" pitchFamily="2" charset="2"/>
        <a:buChar char=""/>
        <a:defRPr sz="2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2pPr>
      <a:lvl3pPr marL="1097280" indent="-320040" algn="l" defTabSz="914400" rtl="0" eaLnBrk="1" latinLnBrk="0" hangingPunct="1">
        <a:spcBef>
          <a:spcPct val="20000"/>
        </a:spcBef>
        <a:spcAft>
          <a:spcPts val="600"/>
        </a:spcAft>
        <a:buSzPct val="140000"/>
        <a:buFont typeface="Wingdings" pitchFamily="2" charset="2"/>
        <a:buChar char=""/>
        <a:defRPr sz="20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3pPr>
      <a:lvl4pPr marL="1371600" indent="-274320" algn="l" defTabSz="914400" rtl="0" eaLnBrk="1" latinLnBrk="0" hangingPunct="1">
        <a:spcBef>
          <a:spcPct val="20000"/>
        </a:spcBef>
        <a:spcAft>
          <a:spcPts val="600"/>
        </a:spcAft>
        <a:buSzPct val="140000"/>
        <a:buFont typeface="Wingdings" pitchFamily="2" charset="2"/>
        <a:buChar char=""/>
        <a:defRPr sz="18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4pPr>
      <a:lvl5pPr marL="1645920" indent="-274320" algn="l" defTabSz="914400" rtl="0" eaLnBrk="1" latinLnBrk="0" hangingPunct="1">
        <a:spcBef>
          <a:spcPct val="20000"/>
        </a:spcBef>
        <a:spcAft>
          <a:spcPts val="600"/>
        </a:spcAft>
        <a:buSzPct val="140000"/>
        <a:buFont typeface="Wingdings" pitchFamily="2" charset="2"/>
        <a:buChar char=""/>
        <a:defRPr sz="18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5pPr>
      <a:lvl6pPr marL="1920240" indent="-228600" algn="l" defTabSz="914400" rtl="0" eaLnBrk="1" latinLnBrk="0" hangingPunct="1">
        <a:spcBef>
          <a:spcPts val="24"/>
        </a:spcBef>
        <a:spcAft>
          <a:spcPts val="600"/>
        </a:spcAft>
        <a:buClrTx/>
        <a:buSzPct val="130000"/>
        <a:buFont typeface="Wingdings" pitchFamily="2" charset="2"/>
        <a:buChar char=""/>
        <a:defRPr sz="16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spcBef>
          <a:spcPts val="24"/>
        </a:spcBef>
        <a:spcAft>
          <a:spcPts val="600"/>
        </a:spcAft>
        <a:buClrTx/>
        <a:buSzPct val="130000"/>
        <a:buFont typeface="Wingdings" pitchFamily="2" charset="2"/>
        <a:buChar char=""/>
        <a:defRPr sz="16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7pPr>
      <a:lvl8pPr marL="2468880" indent="-228600" algn="l" defTabSz="914400" rtl="0" eaLnBrk="1" latinLnBrk="0" hangingPunct="1">
        <a:spcBef>
          <a:spcPts val="24"/>
        </a:spcBef>
        <a:spcAft>
          <a:spcPts val="600"/>
        </a:spcAft>
        <a:buClrTx/>
        <a:buSzPct val="130000"/>
        <a:buFont typeface="Wingdings" pitchFamily="2" charset="2"/>
        <a:buChar char=""/>
        <a:defRPr sz="16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24"/>
        </a:spcBef>
        <a:spcAft>
          <a:spcPts val="600"/>
        </a:spcAft>
        <a:buClrTx/>
        <a:buSzPct val="130000"/>
        <a:buFont typeface="Wingdings" pitchFamily="2" charset="2"/>
        <a:buChar char=""/>
        <a:defRPr sz="16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g"/><Relationship Id="rId3" Type="http://schemas.openxmlformats.org/officeDocument/2006/relationships/image" Target="../media/image3.jp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1" Type="http://schemas.openxmlformats.org/officeDocument/2006/relationships/slideLayout" Target="../slideLayouts/slideLayout7.xml"/><Relationship Id="rId2" Type="http://schemas.openxmlformats.org/officeDocument/2006/relationships/diagramData" Target="../diagrams/data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4" Type="http://schemas.openxmlformats.org/officeDocument/2006/relationships/diagramQuickStyle" Target="../diagrams/quickStyle2.xml"/><Relationship Id="rId5" Type="http://schemas.openxmlformats.org/officeDocument/2006/relationships/diagramColors" Target="../diagrams/colors2.xml"/><Relationship Id="rId6" Type="http://schemas.microsoft.com/office/2007/relationships/diagramDrawing" Target="../diagrams/drawing2.xml"/><Relationship Id="rId1" Type="http://schemas.openxmlformats.org/officeDocument/2006/relationships/slideLayout" Target="../slideLayouts/slideLayout7.xml"/><Relationship Id="rId2" Type="http://schemas.openxmlformats.org/officeDocument/2006/relationships/diagramData" Target="../diagrams/data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en-US" sz="3600" b="1" dirty="0" smtClean="0">
                <a:solidFill>
                  <a:schemeClr val="accent5"/>
                </a:solidFill>
              </a:rPr>
              <a:t>Volume 4</a:t>
            </a:r>
          </a:p>
        </p:txBody>
      </p:sp>
      <p:sp>
        <p:nvSpPr>
          <p:cNvPr id="10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How to Get a 16 Year Old a Job</a:t>
            </a:r>
            <a:endParaRPr lang="en-US" dirty="0"/>
          </a:p>
        </p:txBody>
      </p:sp>
      <p:pic>
        <p:nvPicPr>
          <p:cNvPr id="12" name="Picture 11" descr="1fe97f5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707058">
            <a:off x="4968761" y="1339624"/>
            <a:ext cx="1255928" cy="1216198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13" name="TextBox 12"/>
          <p:cNvSpPr txBox="1"/>
          <p:nvPr/>
        </p:nvSpPr>
        <p:spPr>
          <a:xfrm rot="20784551">
            <a:off x="6479818" y="1746324"/>
            <a:ext cx="164660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accent2"/>
                </a:solidFill>
              </a:rPr>
              <a:t>Roger Shelley</a:t>
            </a:r>
          </a:p>
        </p:txBody>
      </p:sp>
      <p:pic>
        <p:nvPicPr>
          <p:cNvPr id="14" name="Picture 13" descr="CHD color.jpg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90"/>
          <a:stretch/>
        </p:blipFill>
        <p:spPr>
          <a:xfrm rot="20691951">
            <a:off x="5956327" y="5721753"/>
            <a:ext cx="3043662" cy="630805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575928944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98599" y="182952"/>
            <a:ext cx="3826535" cy="3755891"/>
            <a:chOff x="1167215" y="0"/>
            <a:chExt cx="6809569" cy="6857999"/>
          </a:xfrm>
        </p:grpSpPr>
        <p:sp>
          <p:nvSpPr>
            <p:cNvPr id="3" name="Oval 2"/>
            <p:cNvSpPr/>
            <p:nvPr/>
          </p:nvSpPr>
          <p:spPr>
            <a:xfrm>
              <a:off x="1167215" y="0"/>
              <a:ext cx="6809569" cy="6857999"/>
            </a:xfrm>
            <a:prstGeom prst="ellipse">
              <a:avLst/>
            </a:prstGeom>
            <a:solidFill>
              <a:srgbClr val="7F7F7F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/>
            </a:p>
          </p:txBody>
        </p:sp>
        <p:sp>
          <p:nvSpPr>
            <p:cNvPr id="5" name="Oval 4"/>
            <p:cNvSpPr/>
            <p:nvPr/>
          </p:nvSpPr>
          <p:spPr>
            <a:xfrm>
              <a:off x="1871647" y="617058"/>
              <a:ext cx="5400705" cy="5560384"/>
            </a:xfrm>
            <a:prstGeom prst="ellipse">
              <a:avLst/>
            </a:prstGeom>
            <a:solidFill>
              <a:schemeClr val="accent5">
                <a:lumMod val="75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/>
            </a:p>
          </p:txBody>
        </p:sp>
        <p:sp>
          <p:nvSpPr>
            <p:cNvPr id="6" name="Oval 5"/>
            <p:cNvSpPr/>
            <p:nvPr/>
          </p:nvSpPr>
          <p:spPr>
            <a:xfrm>
              <a:off x="2461057" y="1260669"/>
              <a:ext cx="4221886" cy="4250938"/>
            </a:xfrm>
            <a:prstGeom prst="ellipse">
              <a:avLst/>
            </a:prstGeom>
            <a:solidFill>
              <a:srgbClr val="7F7F7F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/>
            </a:p>
          </p:txBody>
        </p:sp>
        <p:sp>
          <p:nvSpPr>
            <p:cNvPr id="7" name="Oval 6"/>
            <p:cNvSpPr/>
            <p:nvPr/>
          </p:nvSpPr>
          <p:spPr>
            <a:xfrm>
              <a:off x="3190713" y="1966336"/>
              <a:ext cx="2762573" cy="2839603"/>
            </a:xfrm>
            <a:prstGeom prst="ellipse">
              <a:avLst/>
            </a:prstGeom>
            <a:solidFill>
              <a:srgbClr val="7F7F7F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r>
                <a:rPr lang="en-US" sz="1600" b="1" dirty="0" smtClean="0">
                  <a:solidFill>
                    <a:srgbClr val="000000"/>
                  </a:solidFill>
                  <a:effectLst>
                    <a:outerShdw blurRad="50800" dist="38100" dir="2700000" algn="tl" rotWithShape="0">
                      <a:srgbClr val="000000">
                        <a:alpha val="43000"/>
                      </a:srgbClr>
                    </a:outerShdw>
                  </a:effectLst>
                </a:rPr>
                <a:t>Inner Circle/ Intimate</a:t>
              </a:r>
              <a:endParaRPr lang="en-US" sz="1600" b="1" dirty="0">
                <a:solidFill>
                  <a:srgbClr val="000000"/>
                </a:solidFill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3381319" y="1468887"/>
              <a:ext cx="2381364" cy="68567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00" b="1" dirty="0" smtClean="0">
                  <a:solidFill>
                    <a:srgbClr val="000000"/>
                  </a:solidFill>
                  <a:effectLst>
                    <a:outerShdw blurRad="50800" dist="38100" dir="2700000" algn="tl" rotWithShape="0">
                      <a:srgbClr val="000000">
                        <a:alpha val="43000"/>
                      </a:srgbClr>
                    </a:outerShdw>
                  </a:effectLst>
                </a:rPr>
                <a:t>Friendship</a:t>
              </a:r>
              <a:endParaRPr lang="en-US" sz="1600" b="1" dirty="0">
                <a:solidFill>
                  <a:srgbClr val="000000"/>
                </a:solidFill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endParaRP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3179798" y="737450"/>
              <a:ext cx="2784412" cy="68567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00" b="1" dirty="0" smtClean="0">
                  <a:solidFill>
                    <a:srgbClr val="000000"/>
                  </a:solidFill>
                  <a:effectLst>
                    <a:outerShdw blurRad="50800" dist="38100" dir="2700000" algn="tl" rotWithShape="0">
                      <a:srgbClr val="000000">
                        <a:alpha val="43000"/>
                      </a:srgbClr>
                    </a:outerShdw>
                  </a:effectLst>
                </a:rPr>
                <a:t>Participation</a:t>
              </a:r>
              <a:endParaRPr lang="en-US" sz="1600" b="1" dirty="0">
                <a:solidFill>
                  <a:srgbClr val="000000"/>
                </a:solidFill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2532205" y="129756"/>
              <a:ext cx="4079594" cy="68567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00" b="1" dirty="0" smtClean="0">
                  <a:solidFill>
                    <a:schemeClr val="bg1"/>
                  </a:solidFill>
                  <a:effectLst>
                    <a:outerShdw blurRad="50800" dist="38100" dir="2700000" algn="tl" rotWithShape="0">
                      <a:srgbClr val="000000">
                        <a:alpha val="43000"/>
                      </a:srgbClr>
                    </a:outerShdw>
                  </a:effectLst>
                </a:rPr>
                <a:t>Economic Exchange</a:t>
              </a:r>
              <a:endParaRPr lang="en-US" sz="16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endParaRPr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4261908" y="520894"/>
            <a:ext cx="4606005" cy="58169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200"/>
              </a:spcBef>
            </a:pPr>
            <a:r>
              <a:rPr lang="en-US" sz="3200" b="1" dirty="0" smtClean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Participation: </a:t>
            </a:r>
            <a:endParaRPr lang="en-US" sz="3200" b="1" dirty="0">
              <a:solidFill>
                <a:schemeClr val="accent4">
                  <a:lumMod val="60000"/>
                  <a:lumOff val="40000"/>
                </a:schemeClr>
              </a:solidFill>
              <a:effectLst>
                <a:outerShdw blurRad="50800" dist="38100" dir="2700000" algn="tl" rotWithShape="0">
                  <a:srgbClr val="000000">
                    <a:alpha val="43000"/>
                  </a:srgbClr>
                </a:outerShdw>
              </a:effectLst>
            </a:endParaRPr>
          </a:p>
          <a:p>
            <a:pPr marL="452438" indent="-452438">
              <a:spcBef>
                <a:spcPts val="1200"/>
              </a:spcBef>
              <a:buClr>
                <a:schemeClr val="accent3"/>
              </a:buClr>
              <a:buFont typeface="Wingdings" charset="2"/>
              <a:buChar char="ü"/>
            </a:pPr>
            <a:r>
              <a:rPr lang="en-US" sz="3200" dirty="0" smtClean="0"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List the people you know through activities you do, people you don’t see unless you are doing the activity</a:t>
            </a:r>
          </a:p>
          <a:p>
            <a:pPr marL="452438" indent="-452438">
              <a:spcBef>
                <a:spcPts val="1200"/>
              </a:spcBef>
              <a:buClr>
                <a:schemeClr val="accent3"/>
              </a:buClr>
              <a:buFont typeface="Wingdings" charset="2"/>
              <a:buChar char="ü"/>
            </a:pPr>
            <a:r>
              <a:rPr lang="en-US" sz="3200" dirty="0" smtClean="0"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Examples: people you know through Special Olympics, ARC dances, church groups, clubs, family friends</a:t>
            </a:r>
            <a:endParaRPr lang="en-US" sz="3200" dirty="0">
              <a:effectLst>
                <a:outerShdw blurRad="50800" dist="38100" dir="27000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825456" y="3938757"/>
            <a:ext cx="2565487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</a:rPr>
              <a:t>Your Team</a:t>
            </a:r>
            <a:endParaRPr lang="en-US" sz="3200" b="1" dirty="0">
              <a:effectLst>
                <a:outerShdw blurRad="50800" dist="38100" dir="2700000" algn="tl" rotWithShape="0">
                  <a:srgbClr val="000000">
                    <a:alpha val="43000"/>
                  </a:srgbClr>
                </a:outerShdw>
              </a:effectLst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290385085"/>
      </p:ext>
    </p:extLst>
  </p:cSld>
  <p:clrMapOvr>
    <a:masterClrMapping/>
  </p:clrMapOvr>
  <p:transition xmlns:p14="http://schemas.microsoft.com/office/powerpoint/2010/main" spd="slow">
    <p:randomBar dir="vert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98599" y="182952"/>
            <a:ext cx="3826535" cy="3755891"/>
            <a:chOff x="1167215" y="0"/>
            <a:chExt cx="6809569" cy="6857999"/>
          </a:xfrm>
        </p:grpSpPr>
        <p:sp>
          <p:nvSpPr>
            <p:cNvPr id="3" name="Oval 2"/>
            <p:cNvSpPr/>
            <p:nvPr/>
          </p:nvSpPr>
          <p:spPr>
            <a:xfrm>
              <a:off x="1167215" y="0"/>
              <a:ext cx="6809569" cy="6857999"/>
            </a:xfrm>
            <a:prstGeom prst="ellipse">
              <a:avLst/>
            </a:prstGeom>
            <a:solidFill>
              <a:schemeClr val="accent5">
                <a:lumMod val="60000"/>
                <a:lumOff val="4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/>
            </a:p>
          </p:txBody>
        </p:sp>
        <p:sp>
          <p:nvSpPr>
            <p:cNvPr id="5" name="Oval 4"/>
            <p:cNvSpPr/>
            <p:nvPr/>
          </p:nvSpPr>
          <p:spPr>
            <a:xfrm>
              <a:off x="1871647" y="617058"/>
              <a:ext cx="5400705" cy="5560384"/>
            </a:xfrm>
            <a:prstGeom prst="ellipse">
              <a:avLst/>
            </a:prstGeom>
            <a:solidFill>
              <a:srgbClr val="7F7F7F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/>
            </a:p>
          </p:txBody>
        </p:sp>
        <p:sp>
          <p:nvSpPr>
            <p:cNvPr id="6" name="Oval 5"/>
            <p:cNvSpPr/>
            <p:nvPr/>
          </p:nvSpPr>
          <p:spPr>
            <a:xfrm>
              <a:off x="2461057" y="1260669"/>
              <a:ext cx="4221886" cy="4250938"/>
            </a:xfrm>
            <a:prstGeom prst="ellipse">
              <a:avLst/>
            </a:prstGeom>
            <a:solidFill>
              <a:srgbClr val="7F7F7F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/>
            </a:p>
          </p:txBody>
        </p:sp>
        <p:sp>
          <p:nvSpPr>
            <p:cNvPr id="7" name="Oval 6"/>
            <p:cNvSpPr/>
            <p:nvPr/>
          </p:nvSpPr>
          <p:spPr>
            <a:xfrm>
              <a:off x="3190713" y="1966336"/>
              <a:ext cx="2762573" cy="2839603"/>
            </a:xfrm>
            <a:prstGeom prst="ellipse">
              <a:avLst/>
            </a:prstGeom>
            <a:solidFill>
              <a:srgbClr val="7F7F7F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r>
                <a:rPr lang="en-US" sz="1600" b="1" dirty="0" smtClean="0">
                  <a:solidFill>
                    <a:srgbClr val="000000"/>
                  </a:solidFill>
                  <a:effectLst>
                    <a:outerShdw blurRad="50800" dist="38100" dir="2700000" algn="tl" rotWithShape="0">
                      <a:srgbClr val="000000">
                        <a:alpha val="43000"/>
                      </a:srgbClr>
                    </a:outerShdw>
                  </a:effectLst>
                </a:rPr>
                <a:t>Inner Circle/ Intimate</a:t>
              </a:r>
              <a:endParaRPr lang="en-US" sz="1600" b="1" dirty="0">
                <a:solidFill>
                  <a:srgbClr val="000000"/>
                </a:solidFill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3381319" y="1468887"/>
              <a:ext cx="2381364" cy="68567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00" b="1" dirty="0" smtClean="0">
                  <a:solidFill>
                    <a:srgbClr val="000000"/>
                  </a:solidFill>
                  <a:effectLst>
                    <a:outerShdw blurRad="50800" dist="38100" dir="2700000" algn="tl" rotWithShape="0">
                      <a:srgbClr val="000000">
                        <a:alpha val="43000"/>
                      </a:srgbClr>
                    </a:outerShdw>
                  </a:effectLst>
                </a:rPr>
                <a:t>Friendship</a:t>
              </a:r>
              <a:endParaRPr lang="en-US" sz="1600" b="1" dirty="0">
                <a:solidFill>
                  <a:srgbClr val="000000"/>
                </a:solidFill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endParaRP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3179798" y="737450"/>
              <a:ext cx="2784412" cy="68567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00" b="1" dirty="0" smtClean="0">
                  <a:solidFill>
                    <a:srgbClr val="000000"/>
                  </a:solidFill>
                  <a:effectLst>
                    <a:outerShdw blurRad="50800" dist="38100" dir="2700000" algn="tl" rotWithShape="0">
                      <a:srgbClr val="000000">
                        <a:alpha val="43000"/>
                      </a:srgbClr>
                    </a:outerShdw>
                  </a:effectLst>
                </a:rPr>
                <a:t>Participation</a:t>
              </a:r>
              <a:endParaRPr lang="en-US" sz="1600" b="1" dirty="0">
                <a:solidFill>
                  <a:srgbClr val="000000"/>
                </a:solidFill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2532205" y="129756"/>
              <a:ext cx="4079594" cy="68567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00" b="1" dirty="0" smtClean="0">
                  <a:solidFill>
                    <a:schemeClr val="bg1"/>
                  </a:solidFill>
                  <a:effectLst>
                    <a:outerShdw blurRad="50800" dist="38100" dir="2700000" algn="tl" rotWithShape="0">
                      <a:srgbClr val="000000">
                        <a:alpha val="43000"/>
                      </a:srgbClr>
                    </a:outerShdw>
                  </a:effectLst>
                </a:rPr>
                <a:t>Economic Exchange</a:t>
              </a:r>
              <a:endParaRPr lang="en-US" sz="16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endParaRPr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4261908" y="520894"/>
            <a:ext cx="4606005" cy="53245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200"/>
              </a:spcBef>
            </a:pPr>
            <a:r>
              <a:rPr lang="en-US" sz="3200" b="1" dirty="0" smtClean="0"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Economic Exchange: </a:t>
            </a:r>
            <a:endParaRPr lang="en-US" sz="3200" b="1" dirty="0">
              <a:solidFill>
                <a:schemeClr val="accent5">
                  <a:lumMod val="60000"/>
                  <a:lumOff val="40000"/>
                </a:schemeClr>
              </a:solidFill>
              <a:effectLst>
                <a:outerShdw blurRad="50800" dist="38100" dir="2700000" algn="tl" rotWithShape="0">
                  <a:srgbClr val="000000">
                    <a:alpha val="43000"/>
                  </a:srgbClr>
                </a:outerShdw>
              </a:effectLst>
            </a:endParaRPr>
          </a:p>
          <a:p>
            <a:pPr marL="452438" indent="-452438">
              <a:spcBef>
                <a:spcPts val="1200"/>
              </a:spcBef>
              <a:buClr>
                <a:schemeClr val="accent3"/>
              </a:buClr>
              <a:buFont typeface="Wingdings" charset="2"/>
              <a:buChar char="ü"/>
            </a:pPr>
            <a:r>
              <a:rPr lang="en-US" sz="3200" dirty="0" smtClean="0"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List the people you know only because they are paid, and only those people you talk to every time you meet</a:t>
            </a:r>
          </a:p>
          <a:p>
            <a:pPr marL="452438" indent="-452438">
              <a:spcBef>
                <a:spcPts val="1200"/>
              </a:spcBef>
              <a:buClr>
                <a:schemeClr val="accent3"/>
              </a:buClr>
              <a:buFont typeface="Wingdings" charset="2"/>
              <a:buChar char="ü"/>
            </a:pPr>
            <a:r>
              <a:rPr lang="en-US" sz="3200" dirty="0" smtClean="0"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Examples: agency staff, barber, bank tellers, store cashiers, people who help you in stores</a:t>
            </a:r>
            <a:endParaRPr lang="en-US" sz="3200" dirty="0">
              <a:effectLst>
                <a:outerShdw blurRad="50800" dist="38100" dir="27000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825456" y="3938757"/>
            <a:ext cx="2565487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</a:rPr>
              <a:t>Your Team</a:t>
            </a:r>
            <a:endParaRPr lang="en-US" sz="3200" b="1" dirty="0">
              <a:effectLst>
                <a:outerShdw blurRad="50800" dist="38100" dir="2700000" algn="tl" rotWithShape="0">
                  <a:srgbClr val="000000">
                    <a:alpha val="43000"/>
                  </a:srgbClr>
                </a:outerShdw>
              </a:effectLst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290385085"/>
      </p:ext>
    </p:extLst>
  </p:cSld>
  <p:clrMapOvr>
    <a:masterClrMapping/>
  </p:clrMapOvr>
  <p:transition xmlns:p14="http://schemas.microsoft.com/office/powerpoint/2010/main" spd="slow">
    <p:randomBar dir="vert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Essential Social Capital </a:t>
            </a:r>
            <a:r>
              <a:rPr lang="en-US" dirty="0" smtClean="0"/>
              <a:t>&amp; </a:t>
            </a:r>
            <a:r>
              <a:rPr lang="en-US" dirty="0"/>
              <a:t>Networking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900000">
            <a:off x="3306813" y="550225"/>
            <a:ext cx="4846390" cy="5756662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n-US" sz="3200" b="1" dirty="0">
                <a:solidFill>
                  <a:schemeClr val="accent5"/>
                </a:solidFill>
              </a:rPr>
              <a:t>Social Networks </a:t>
            </a:r>
            <a:r>
              <a:rPr lang="en-US" sz="3200" b="1" dirty="0" smtClean="0">
                <a:solidFill>
                  <a:schemeClr val="accent5"/>
                </a:solidFill>
              </a:rPr>
              <a:t>Matter</a:t>
            </a:r>
            <a:endParaRPr lang="en-US" sz="3200" b="1" dirty="0">
              <a:solidFill>
                <a:schemeClr val="accent5"/>
              </a:solidFill>
            </a:endParaRPr>
          </a:p>
          <a:p>
            <a:pPr marL="452438" indent="-452438">
              <a:lnSpc>
                <a:spcPct val="90000"/>
              </a:lnSpc>
              <a:buClr>
                <a:schemeClr val="accent3"/>
              </a:buClr>
              <a:buFont typeface="Wingdings" charset="2"/>
              <a:buChar char="ü"/>
            </a:pPr>
            <a:r>
              <a:rPr lang="en-US" sz="3200" b="1" dirty="0">
                <a:solidFill>
                  <a:schemeClr val="accent2"/>
                </a:solidFill>
              </a:rPr>
              <a:t>Thick Trust: </a:t>
            </a:r>
            <a:r>
              <a:rPr lang="en-US" sz="3200" dirty="0"/>
              <a:t>where trust extends only to known friends &amp; associates</a:t>
            </a:r>
          </a:p>
          <a:p>
            <a:pPr marL="452438" indent="-452438">
              <a:lnSpc>
                <a:spcPct val="90000"/>
              </a:lnSpc>
              <a:buClr>
                <a:schemeClr val="accent3"/>
              </a:buClr>
              <a:buFont typeface="Wingdings" charset="2"/>
              <a:buChar char="ü"/>
            </a:pPr>
            <a:r>
              <a:rPr lang="en-US" sz="3200" b="1" dirty="0">
                <a:solidFill>
                  <a:srgbClr val="FEA022"/>
                </a:solidFill>
              </a:rPr>
              <a:t>Thin Trust: </a:t>
            </a:r>
            <a:r>
              <a:rPr lang="en-US" sz="3200" dirty="0"/>
              <a:t>where trust extends to include total strangers</a:t>
            </a:r>
          </a:p>
          <a:p>
            <a:pPr marL="0" indent="0">
              <a:lnSpc>
                <a:spcPct val="90000"/>
              </a:lnSpc>
              <a:buNone/>
            </a:pPr>
            <a:endParaRPr lang="en-US" b="1" i="1" dirty="0">
              <a:solidFill>
                <a:srgbClr val="000000"/>
              </a:solidFill>
            </a:endParaRPr>
          </a:p>
          <a:p>
            <a:pPr marL="0" indent="0">
              <a:lnSpc>
                <a:spcPct val="90000"/>
              </a:lnSpc>
              <a:buNone/>
            </a:pPr>
            <a:r>
              <a:rPr lang="en-US" sz="1800" i="1" dirty="0" err="1" smtClean="0">
                <a:solidFill>
                  <a:srgbClr val="FFFFFF"/>
                </a:solidFill>
              </a:rPr>
              <a:t>Hammis</a:t>
            </a:r>
            <a:r>
              <a:rPr lang="en-US" sz="1800" i="1" dirty="0">
                <a:solidFill>
                  <a:srgbClr val="FFFFFF"/>
                </a:solidFill>
              </a:rPr>
              <a:t>, D. Griffin-</a:t>
            </a:r>
            <a:r>
              <a:rPr lang="en-US" sz="1800" i="1" dirty="0" err="1">
                <a:solidFill>
                  <a:srgbClr val="FFFFFF"/>
                </a:solidFill>
              </a:rPr>
              <a:t>Hammis</a:t>
            </a:r>
            <a:r>
              <a:rPr lang="en-US" sz="1800" i="1" dirty="0">
                <a:solidFill>
                  <a:srgbClr val="FFFFFF"/>
                </a:solidFill>
              </a:rPr>
              <a:t> Associates, </a:t>
            </a:r>
            <a:r>
              <a:rPr lang="en-US" sz="1800" i="1" dirty="0" smtClean="0">
                <a:solidFill>
                  <a:srgbClr val="FFFFFF"/>
                </a:solidFill>
              </a:rPr>
              <a:t>LLC</a:t>
            </a:r>
            <a:endParaRPr lang="en-US" sz="1800" i="1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6347099"/>
      </p:ext>
    </p:extLst>
  </p:cSld>
  <p:clrMapOvr>
    <a:masterClrMapping/>
  </p:clrMapOvr>
  <p:transition xmlns:p14="http://schemas.microsoft.com/office/powerpoint/2010/main" spd="slow">
    <p:randomBar dir="vert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Essential Social Capital </a:t>
            </a:r>
            <a:r>
              <a:rPr lang="en-US" dirty="0" smtClean="0"/>
              <a:t>&amp; </a:t>
            </a:r>
            <a:r>
              <a:rPr lang="en-US" dirty="0"/>
              <a:t>Networking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900000">
            <a:off x="3305060" y="557603"/>
            <a:ext cx="4849175" cy="5733833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buFontTx/>
              <a:buNone/>
            </a:pPr>
            <a:r>
              <a:rPr lang="en-US" sz="3200" b="1" dirty="0" smtClean="0">
                <a:solidFill>
                  <a:schemeClr val="accent5"/>
                </a:solidFill>
              </a:rPr>
              <a:t>Trust Growing Elements</a:t>
            </a:r>
            <a:endParaRPr lang="en-US" sz="3200" b="1" dirty="0">
              <a:solidFill>
                <a:schemeClr val="accent5"/>
              </a:solidFill>
            </a:endParaRPr>
          </a:p>
          <a:p>
            <a:pPr marL="452438" indent="-452438">
              <a:lnSpc>
                <a:spcPct val="90000"/>
              </a:lnSpc>
              <a:buClr>
                <a:schemeClr val="accent3"/>
              </a:buClr>
              <a:buFont typeface="Wingdings" charset="2"/>
              <a:buChar char="ü"/>
            </a:pPr>
            <a:r>
              <a:rPr lang="en-US" sz="3200" dirty="0"/>
              <a:t>Repeated exposure &amp; shared spaces</a:t>
            </a:r>
          </a:p>
          <a:p>
            <a:pPr marL="452438" indent="-452438">
              <a:lnSpc>
                <a:spcPct val="90000"/>
              </a:lnSpc>
              <a:buClr>
                <a:schemeClr val="accent3"/>
              </a:buClr>
              <a:buFont typeface="Wingdings" charset="2"/>
              <a:buChar char="ü"/>
            </a:pPr>
            <a:r>
              <a:rPr lang="en-US" sz="3200" dirty="0"/>
              <a:t>Honesty in Communications</a:t>
            </a:r>
          </a:p>
          <a:p>
            <a:pPr marL="452438" indent="-452438">
              <a:lnSpc>
                <a:spcPct val="90000"/>
              </a:lnSpc>
              <a:buClr>
                <a:schemeClr val="accent3"/>
              </a:buClr>
              <a:buFont typeface="Wingdings" charset="2"/>
              <a:buChar char="ü"/>
            </a:pPr>
            <a:r>
              <a:rPr lang="en-US" sz="3200" dirty="0"/>
              <a:t>Follow-Through on Commitments</a:t>
            </a:r>
          </a:p>
          <a:p>
            <a:pPr marL="452438" indent="-452438">
              <a:lnSpc>
                <a:spcPct val="90000"/>
              </a:lnSpc>
              <a:buClr>
                <a:schemeClr val="accent3"/>
              </a:buClr>
              <a:buFont typeface="Wingdings" charset="2"/>
              <a:buChar char="ü"/>
            </a:pPr>
            <a:r>
              <a:rPr lang="en-US" sz="3200" dirty="0"/>
              <a:t>Consistency in Behavior</a:t>
            </a:r>
          </a:p>
          <a:p>
            <a:pPr marL="0" indent="0">
              <a:lnSpc>
                <a:spcPct val="90000"/>
              </a:lnSpc>
              <a:buNone/>
            </a:pPr>
            <a:endParaRPr lang="en-US" b="1" i="1" dirty="0">
              <a:solidFill>
                <a:srgbClr val="000000"/>
              </a:solidFill>
            </a:endParaRPr>
          </a:p>
          <a:p>
            <a:pPr marL="0" indent="0">
              <a:lnSpc>
                <a:spcPct val="90000"/>
              </a:lnSpc>
              <a:buNone/>
            </a:pPr>
            <a:r>
              <a:rPr lang="en-US" sz="1800" i="1" dirty="0" err="1" smtClean="0">
                <a:solidFill>
                  <a:srgbClr val="FFFFFF"/>
                </a:solidFill>
              </a:rPr>
              <a:t>Hammis</a:t>
            </a:r>
            <a:r>
              <a:rPr lang="en-US" sz="1800" i="1" dirty="0">
                <a:solidFill>
                  <a:srgbClr val="FFFFFF"/>
                </a:solidFill>
              </a:rPr>
              <a:t>, D. Griffin-</a:t>
            </a:r>
            <a:r>
              <a:rPr lang="en-US" sz="1800" i="1" dirty="0" err="1">
                <a:solidFill>
                  <a:srgbClr val="FFFFFF"/>
                </a:solidFill>
              </a:rPr>
              <a:t>Hammis</a:t>
            </a:r>
            <a:r>
              <a:rPr lang="en-US" sz="1800" i="1" dirty="0">
                <a:solidFill>
                  <a:srgbClr val="FFFFFF"/>
                </a:solidFill>
              </a:rPr>
              <a:t> Associates, </a:t>
            </a:r>
            <a:r>
              <a:rPr lang="en-US" sz="1800" i="1" dirty="0" smtClean="0">
                <a:solidFill>
                  <a:srgbClr val="FFFFFF"/>
                </a:solidFill>
              </a:rPr>
              <a:t>LLC</a:t>
            </a:r>
            <a:endParaRPr lang="en-US" sz="1800" i="1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6201666"/>
      </p:ext>
    </p:extLst>
  </p:cSld>
  <p:clrMapOvr>
    <a:masterClrMapping/>
  </p:clrMapOvr>
  <p:transition xmlns:p14="http://schemas.microsoft.com/office/powerpoint/2010/main" spd="slow">
    <p:randomBar dir="vert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 of Social Capital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900000">
            <a:off x="3299777" y="546512"/>
            <a:ext cx="4854746" cy="5753131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  <a:buClr>
                <a:schemeClr val="accent3"/>
              </a:buClr>
              <a:buFont typeface="Wingdings" charset="2"/>
              <a:buChar char="ü"/>
            </a:pPr>
            <a:r>
              <a:rPr lang="en-US" b="1" dirty="0" smtClean="0">
                <a:solidFill>
                  <a:schemeClr val="accent2"/>
                </a:solidFill>
              </a:rPr>
              <a:t>Public-Regard: </a:t>
            </a:r>
            <a:r>
              <a:rPr lang="en-US" dirty="0" smtClean="0">
                <a:solidFill>
                  <a:srgbClr val="FFFFFF"/>
                </a:solidFill>
              </a:rPr>
              <a:t>we are tied to formal groups (City Council; PTA; People First; Kiwanis)</a:t>
            </a:r>
          </a:p>
          <a:p>
            <a:pPr>
              <a:lnSpc>
                <a:spcPct val="90000"/>
              </a:lnSpc>
              <a:buClr>
                <a:schemeClr val="accent3"/>
              </a:buClr>
              <a:buFont typeface="Wingdings" charset="2"/>
              <a:buChar char="ü"/>
            </a:pPr>
            <a:r>
              <a:rPr lang="en-US" b="1" dirty="0" smtClean="0">
                <a:solidFill>
                  <a:srgbClr val="FEA022"/>
                </a:solidFill>
              </a:rPr>
              <a:t>Private Regard: </a:t>
            </a:r>
            <a:r>
              <a:rPr lang="en-US" dirty="0" smtClean="0">
                <a:solidFill>
                  <a:srgbClr val="FFFFFF"/>
                </a:solidFill>
              </a:rPr>
              <a:t>we are tied to informal groups (Church; Softball team; Neighborhood Watch)</a:t>
            </a:r>
          </a:p>
          <a:p>
            <a:pPr>
              <a:lnSpc>
                <a:spcPct val="90000"/>
              </a:lnSpc>
              <a:buClr>
                <a:schemeClr val="accent3"/>
              </a:buClr>
              <a:buFont typeface="Wingdings" charset="2"/>
              <a:buChar char="ü"/>
            </a:pPr>
            <a:r>
              <a:rPr lang="en-US" b="1" dirty="0" smtClean="0">
                <a:solidFill>
                  <a:srgbClr val="FEA022"/>
                </a:solidFill>
              </a:rPr>
              <a:t>Formal vs. Informal: </a:t>
            </a:r>
            <a:r>
              <a:rPr lang="en-US" dirty="0" smtClean="0"/>
              <a:t>(Bylaws &amp; Committees vs. Social/Interest/Hobby relationships)</a:t>
            </a:r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r>
              <a:rPr lang="en-US" sz="1800" i="1" dirty="0" err="1" smtClean="0"/>
              <a:t>Hammis</a:t>
            </a:r>
            <a:r>
              <a:rPr lang="en-US" sz="1800" i="1" dirty="0" smtClean="0"/>
              <a:t>, D, Griffin-</a:t>
            </a:r>
            <a:r>
              <a:rPr lang="en-US" sz="1800" i="1" dirty="0" err="1" smtClean="0"/>
              <a:t>Hammis</a:t>
            </a:r>
            <a:r>
              <a:rPr lang="en-US" sz="1800" i="1" dirty="0" smtClean="0"/>
              <a:t> Associates, LLC</a:t>
            </a:r>
            <a:endParaRPr lang="en-US" sz="1800" i="1" dirty="0"/>
          </a:p>
        </p:txBody>
      </p:sp>
    </p:spTree>
    <p:extLst>
      <p:ext uri="{BB962C8B-B14F-4D97-AF65-F5344CB8AC3E}">
        <p14:creationId xmlns:p14="http://schemas.microsoft.com/office/powerpoint/2010/main" val="759732921"/>
      </p:ext>
    </p:extLst>
  </p:cSld>
  <p:clrMapOvr>
    <a:masterClrMapping/>
  </p:clrMapOvr>
  <p:transition xmlns:p14="http://schemas.microsoft.com/office/powerpoint/2010/main" spd="slow">
    <p:randomBar dir="vert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 of Social Capital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900000">
            <a:off x="3300832" y="593610"/>
            <a:ext cx="5102968" cy="5748306"/>
          </a:xfrm>
        </p:spPr>
        <p:txBody>
          <a:bodyPr>
            <a:noAutofit/>
          </a:bodyPr>
          <a:lstStyle/>
          <a:p>
            <a:pPr>
              <a:buClr>
                <a:schemeClr val="accent3"/>
              </a:buClr>
              <a:buFont typeface="Wingdings" charset="2"/>
              <a:buChar char="ü"/>
            </a:pPr>
            <a:r>
              <a:rPr lang="en-US" sz="3200" dirty="0" smtClean="0"/>
              <a:t>The development of social capital within your community is an essential aspect of community engagement and membership</a:t>
            </a:r>
          </a:p>
          <a:p>
            <a:pPr>
              <a:buClr>
                <a:schemeClr val="accent3"/>
              </a:buClr>
              <a:buFont typeface="Wingdings" charset="2"/>
              <a:buChar char="ü"/>
            </a:pPr>
            <a:r>
              <a:rPr lang="en-US" sz="3200" dirty="0" smtClean="0"/>
              <a:t>How are we promoting it for our young jobseekers?</a:t>
            </a:r>
          </a:p>
          <a:p>
            <a:pPr>
              <a:buClr>
                <a:schemeClr val="accent3"/>
              </a:buClr>
              <a:buFont typeface="Wingdings" charset="2"/>
              <a:buChar char="ü"/>
            </a:pPr>
            <a:r>
              <a:rPr lang="en-US" sz="3200" dirty="0" smtClean="0"/>
              <a:t>Community groups, church, sports, school activities?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001898818"/>
      </p:ext>
    </p:extLst>
  </p:cSld>
  <p:clrMapOvr>
    <a:masterClrMapping/>
  </p:clrMapOvr>
  <p:transition xmlns:p14="http://schemas.microsoft.com/office/powerpoint/2010/main" spd="slow">
    <p:randomBar dir="vert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Social Capital Exercise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900000">
            <a:off x="3313176" y="556632"/>
            <a:ext cx="4840819" cy="5738657"/>
          </a:xfrm>
        </p:spPr>
        <p:txBody>
          <a:bodyPr>
            <a:normAutofit/>
          </a:bodyPr>
          <a:lstStyle/>
          <a:p>
            <a:pPr>
              <a:buClr>
                <a:schemeClr val="accent3"/>
              </a:buClr>
              <a:buFont typeface="Wingdings" charset="2"/>
              <a:buChar char="ü"/>
            </a:pPr>
            <a:r>
              <a:rPr lang="en-US" sz="3200" dirty="0" smtClean="0"/>
              <a:t>List all past and present community organizations in which you or your family participate.</a:t>
            </a:r>
            <a:endParaRPr lang="en-US" sz="3200" dirty="0"/>
          </a:p>
          <a:p>
            <a:pPr>
              <a:buClr>
                <a:schemeClr val="accent3"/>
              </a:buClr>
              <a:buFont typeface="Wingdings" charset="2"/>
              <a:buChar char="ü"/>
            </a:pPr>
            <a:endParaRPr lang="en-US" sz="3200" dirty="0" smtClean="0"/>
          </a:p>
          <a:p>
            <a:pPr>
              <a:buClr>
                <a:schemeClr val="accent3"/>
              </a:buClr>
              <a:buFont typeface="Wingdings" charset="2"/>
              <a:buChar char="ü"/>
            </a:pPr>
            <a:r>
              <a:rPr lang="en-US" sz="3200" dirty="0" smtClean="0"/>
              <a:t>Which ones would you like to become a member? Why? How?</a:t>
            </a:r>
            <a:endParaRPr lang="en-US" sz="3200" dirty="0"/>
          </a:p>
          <a:p>
            <a:pPr>
              <a:buClr>
                <a:schemeClr val="accent3"/>
              </a:buClr>
              <a:buFont typeface="Wingdings" charset="2"/>
              <a:buChar char="ü"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891529802"/>
      </p:ext>
    </p:extLst>
  </p:cSld>
  <p:clrMapOvr>
    <a:masterClrMapping/>
  </p:clrMapOvr>
  <p:transition xmlns:p14="http://schemas.microsoft.com/office/powerpoint/2010/main" spd="slow">
    <p:randomBar dir="vert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 txBox="1">
            <a:spLocks noGrp="1"/>
          </p:cNvSpPr>
          <p:nvPr>
            <p:ph type="title"/>
          </p:nvPr>
        </p:nvSpPr>
        <p:spPr>
          <a:xfrm rot="-4500000">
            <a:off x="-368625" y="3231194"/>
            <a:ext cx="4534414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3200" dirty="0">
                <a:solidFill>
                  <a:schemeClr val="accent3"/>
                </a:solidFill>
              </a:rPr>
              <a:t>Aspects &amp; Partnerships</a:t>
            </a:r>
          </a:p>
          <a:p>
            <a:pPr algn="r"/>
            <a:r>
              <a:rPr lang="en-US" sz="3200" b="1" dirty="0" smtClean="0">
                <a:solidFill>
                  <a:srgbClr val="A5D848"/>
                </a:solidFill>
              </a:rPr>
              <a:t>Social Networking</a:t>
            </a:r>
            <a:endParaRPr lang="en-US" sz="3200" b="1" dirty="0">
              <a:solidFill>
                <a:srgbClr val="A5D848"/>
              </a:solidFill>
            </a:endParaRP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/>
          <a:srcRect l="15596" r="15596"/>
          <a:stretch>
            <a:fillRect/>
          </a:stretch>
        </p:blipFill>
        <p:spPr>
          <a:xfrm rot="900000">
            <a:off x="3854186" y="1244640"/>
            <a:ext cx="4052058" cy="441639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590466300"/>
      </p:ext>
    </p:extLst>
  </p:cSld>
  <p:clrMapOvr>
    <a:masterClrMapping/>
  </p:clrMapOvr>
  <p:transition xmlns:p14="http://schemas.microsoft.com/office/powerpoint/2010/main" spd="slow">
    <p:randomBar dir="vert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0"/>
            <a:ext cx="4330615" cy="1695450"/>
          </a:xfrm>
        </p:spPr>
        <p:txBody>
          <a:bodyPr/>
          <a:lstStyle/>
          <a:p>
            <a:r>
              <a:rPr lang="en-US" dirty="0" smtClean="0"/>
              <a:t>Let’s Review the Aspects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525485371"/>
              </p:ext>
            </p:extLst>
          </p:nvPr>
        </p:nvGraphicFramePr>
        <p:xfrm>
          <a:off x="2123667" y="551763"/>
          <a:ext cx="6391821" cy="59757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59091418"/>
      </p:ext>
    </p:extLst>
  </p:cSld>
  <p:clrMapOvr>
    <a:masterClrMapping/>
  </p:clrMapOvr>
  <p:transition xmlns:p14="http://schemas.microsoft.com/office/powerpoint/2010/main" spd="slow">
    <p:randomBar dir="vert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0"/>
            <a:ext cx="4330615" cy="1695450"/>
          </a:xfrm>
        </p:spPr>
        <p:txBody>
          <a:bodyPr/>
          <a:lstStyle/>
          <a:p>
            <a:r>
              <a:rPr lang="en-US" dirty="0" smtClean="0"/>
              <a:t>Let’s Review the Aspects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84710798"/>
              </p:ext>
            </p:extLst>
          </p:nvPr>
        </p:nvGraphicFramePr>
        <p:xfrm>
          <a:off x="2123667" y="551763"/>
          <a:ext cx="6391821" cy="59757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9404727"/>
      </p:ext>
    </p:extLst>
  </p:cSld>
  <p:clrMapOvr>
    <a:masterClrMapping/>
  </p:clrMapOvr>
  <p:transition xmlns:p14="http://schemas.microsoft.com/office/powerpoint/2010/main" spd="slow">
    <p:randomBar dir="vert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Essential Social Capital </a:t>
            </a:r>
            <a:r>
              <a:rPr lang="en-US" dirty="0" smtClean="0"/>
              <a:t>&amp; Networking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900000">
            <a:off x="3301065" y="575127"/>
            <a:ext cx="5204884" cy="5796952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n-US" sz="3200" b="1" dirty="0">
                <a:solidFill>
                  <a:schemeClr val="accent5"/>
                </a:solidFill>
              </a:rPr>
              <a:t>Social Capital Focuses </a:t>
            </a:r>
            <a:r>
              <a:rPr lang="en-US" sz="3200" b="1" dirty="0" smtClean="0">
                <a:solidFill>
                  <a:schemeClr val="accent5"/>
                </a:solidFill>
              </a:rPr>
              <a:t>on</a:t>
            </a:r>
            <a:endParaRPr lang="en-US" sz="3200" b="1" dirty="0">
              <a:solidFill>
                <a:schemeClr val="accent5"/>
              </a:solidFill>
            </a:endParaRPr>
          </a:p>
          <a:p>
            <a:pPr>
              <a:lnSpc>
                <a:spcPct val="90000"/>
              </a:lnSpc>
              <a:buClr>
                <a:schemeClr val="accent3"/>
              </a:buClr>
              <a:buFont typeface="Wingdings" charset="2"/>
              <a:buChar char="ü"/>
            </a:pPr>
            <a:r>
              <a:rPr lang="en-US" dirty="0"/>
              <a:t>Who knows Whom (Social Networks)</a:t>
            </a:r>
          </a:p>
          <a:p>
            <a:pPr>
              <a:lnSpc>
                <a:spcPct val="90000"/>
              </a:lnSpc>
              <a:buClr>
                <a:schemeClr val="accent3"/>
              </a:buClr>
              <a:buFont typeface="Wingdings" charset="2"/>
              <a:buChar char="ü"/>
            </a:pPr>
            <a:r>
              <a:rPr lang="en-US" dirty="0"/>
              <a:t>The Character of these Networks</a:t>
            </a:r>
          </a:p>
          <a:p>
            <a:pPr>
              <a:lnSpc>
                <a:spcPct val="90000"/>
              </a:lnSpc>
              <a:buClr>
                <a:schemeClr val="accent3"/>
              </a:buClr>
              <a:buFont typeface="Wingdings" charset="2"/>
              <a:buChar char="ü"/>
            </a:pPr>
            <a:r>
              <a:rPr lang="en-US" dirty="0"/>
              <a:t>The Strength of our Ties</a:t>
            </a:r>
          </a:p>
          <a:p>
            <a:pPr>
              <a:lnSpc>
                <a:spcPct val="90000"/>
              </a:lnSpc>
              <a:buClr>
                <a:schemeClr val="accent3"/>
              </a:buClr>
              <a:buFont typeface="Wingdings" charset="2"/>
              <a:buChar char="ü"/>
            </a:pPr>
            <a:r>
              <a:rPr lang="en-US" dirty="0"/>
              <a:t>Levels of Trust</a:t>
            </a:r>
          </a:p>
          <a:p>
            <a:pPr>
              <a:lnSpc>
                <a:spcPct val="90000"/>
              </a:lnSpc>
              <a:buClr>
                <a:schemeClr val="accent3"/>
              </a:buClr>
              <a:buFont typeface="Wingdings" charset="2"/>
              <a:buChar char="ü"/>
            </a:pPr>
            <a:r>
              <a:rPr lang="en-US" dirty="0"/>
              <a:t>Levels of Reciprocity</a:t>
            </a:r>
          </a:p>
          <a:p>
            <a:pPr marL="0" indent="0">
              <a:lnSpc>
                <a:spcPct val="90000"/>
              </a:lnSpc>
              <a:buNone/>
            </a:pPr>
            <a:endParaRPr lang="en-US" b="1" i="1" dirty="0"/>
          </a:p>
          <a:p>
            <a:pPr marL="0" indent="0">
              <a:lnSpc>
                <a:spcPct val="90000"/>
              </a:lnSpc>
              <a:buNone/>
            </a:pPr>
            <a:r>
              <a:rPr lang="en-US" sz="1800" i="1" dirty="0" err="1"/>
              <a:t>Hammis</a:t>
            </a:r>
            <a:r>
              <a:rPr lang="en-US" sz="1800" i="1" dirty="0"/>
              <a:t>, D., Griffin-</a:t>
            </a:r>
            <a:r>
              <a:rPr lang="en-US" sz="1800" i="1" dirty="0" err="1"/>
              <a:t>Hammis</a:t>
            </a:r>
            <a:r>
              <a:rPr lang="en-US" sz="1800" i="1" dirty="0"/>
              <a:t>, </a:t>
            </a:r>
            <a:r>
              <a:rPr lang="en-US" sz="1800" i="1" dirty="0" smtClean="0"/>
              <a:t>LLC</a:t>
            </a:r>
            <a:endParaRPr lang="en-US" sz="1800" i="1" dirty="0"/>
          </a:p>
        </p:txBody>
      </p:sp>
    </p:spTree>
    <p:extLst>
      <p:ext uri="{BB962C8B-B14F-4D97-AF65-F5344CB8AC3E}">
        <p14:creationId xmlns:p14="http://schemas.microsoft.com/office/powerpoint/2010/main" val="928164444"/>
      </p:ext>
    </p:extLst>
  </p:cSld>
  <p:clrMapOvr>
    <a:masterClrMapping/>
  </p:clrMapOvr>
  <p:transition xmlns:p14="http://schemas.microsoft.com/office/powerpoint/2010/main" spd="slow">
    <p:randomBar dir="vert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Your Team</a:t>
            </a:r>
            <a:br>
              <a:rPr lang="en-US" dirty="0" smtClean="0"/>
            </a:br>
            <a:r>
              <a:rPr lang="en-US" sz="1400" dirty="0" smtClean="0"/>
              <a:t>From Wheeler, C. UAA CHD Tapestry</a:t>
            </a:r>
            <a:endParaRPr lang="en-US" sz="1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900000">
            <a:off x="3309647" y="556167"/>
            <a:ext cx="4843605" cy="5744775"/>
          </a:xfrm>
        </p:spPr>
        <p:txBody>
          <a:bodyPr>
            <a:normAutofit/>
          </a:bodyPr>
          <a:lstStyle/>
          <a:p>
            <a:pPr marL="452438" indent="-452438">
              <a:buClr>
                <a:schemeClr val="accent3"/>
              </a:buClr>
              <a:buFont typeface="Wingdings" charset="2"/>
              <a:buChar char="ü"/>
            </a:pPr>
            <a:r>
              <a:rPr lang="en-US" sz="3200" dirty="0" smtClean="0"/>
              <a:t>Everyone needs to have people to talk to about their lives.</a:t>
            </a:r>
          </a:p>
          <a:p>
            <a:pPr marL="452438" indent="-452438">
              <a:buClr>
                <a:schemeClr val="accent3"/>
              </a:buClr>
              <a:buFont typeface="Wingdings" charset="2"/>
              <a:buChar char="ü"/>
            </a:pPr>
            <a:r>
              <a:rPr lang="en-US" sz="3200" dirty="0" smtClean="0"/>
              <a:t>Everyone needs to have people they can trust to help them make decisions.</a:t>
            </a:r>
          </a:p>
          <a:p>
            <a:pPr marL="452438" indent="-452438">
              <a:buClr>
                <a:schemeClr val="accent3"/>
              </a:buClr>
              <a:buFont typeface="Wingdings" charset="2"/>
              <a:buChar char="ü"/>
            </a:pPr>
            <a:r>
              <a:rPr lang="en-US" sz="3200" dirty="0" smtClean="0"/>
              <a:t>In this assignment you will list those people in you life!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280340405"/>
      </p:ext>
    </p:extLst>
  </p:cSld>
  <p:clrMapOvr>
    <a:masterClrMapping/>
  </p:clrMapOvr>
  <p:transition xmlns:p14="http://schemas.microsoft.com/office/powerpoint/2010/main" spd="slow">
    <p:randomBar dir="vert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98599" y="182952"/>
            <a:ext cx="5892917" cy="5703789"/>
            <a:chOff x="1167215" y="0"/>
            <a:chExt cx="6809569" cy="6857999"/>
          </a:xfrm>
        </p:grpSpPr>
        <p:sp>
          <p:nvSpPr>
            <p:cNvPr id="3" name="Oval 2"/>
            <p:cNvSpPr/>
            <p:nvPr/>
          </p:nvSpPr>
          <p:spPr>
            <a:xfrm>
              <a:off x="1167215" y="0"/>
              <a:ext cx="6809569" cy="6857999"/>
            </a:xfrm>
            <a:prstGeom prst="ellipse">
              <a:avLst/>
            </a:prstGeom>
            <a:solidFill>
              <a:schemeClr val="accent5">
                <a:lumMod val="60000"/>
                <a:lumOff val="4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5" name="Oval 4"/>
            <p:cNvSpPr/>
            <p:nvPr/>
          </p:nvSpPr>
          <p:spPr>
            <a:xfrm>
              <a:off x="1871647" y="617058"/>
              <a:ext cx="5400705" cy="5560384"/>
            </a:xfrm>
            <a:prstGeom prst="ellipse">
              <a:avLst/>
            </a:prstGeom>
            <a:solidFill>
              <a:schemeClr val="accent5">
                <a:lumMod val="75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6" name="Oval 5"/>
            <p:cNvSpPr/>
            <p:nvPr/>
          </p:nvSpPr>
          <p:spPr>
            <a:xfrm>
              <a:off x="2461057" y="1260669"/>
              <a:ext cx="4221886" cy="4250938"/>
            </a:xfrm>
            <a:prstGeom prst="ellipse">
              <a:avLst/>
            </a:prstGeom>
            <a:solidFill>
              <a:schemeClr val="accent3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7" name="Oval 6"/>
            <p:cNvSpPr/>
            <p:nvPr/>
          </p:nvSpPr>
          <p:spPr>
            <a:xfrm>
              <a:off x="3190713" y="1966336"/>
              <a:ext cx="2762573" cy="2839603"/>
            </a:xfrm>
            <a:prstGeom prst="ellipse">
              <a:avLst/>
            </a:prstGeom>
            <a:solidFill>
              <a:schemeClr val="accent2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r>
                <a:rPr lang="en-US" sz="2400" b="1" dirty="0" smtClean="0">
                  <a:solidFill>
                    <a:srgbClr val="000000"/>
                  </a:solidFill>
                  <a:effectLst>
                    <a:outerShdw blurRad="50800" dist="38100" dir="2700000" algn="tl" rotWithShape="0">
                      <a:srgbClr val="000000">
                        <a:alpha val="43000"/>
                      </a:srgbClr>
                    </a:outerShdw>
                  </a:effectLst>
                </a:rPr>
                <a:t>Inner Circle/ Intimate</a:t>
              </a:r>
              <a:endParaRPr lang="en-US" sz="2400" b="1" dirty="0">
                <a:solidFill>
                  <a:srgbClr val="000000"/>
                </a:solidFill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3635220" y="1468886"/>
              <a:ext cx="1873561" cy="5550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400" b="1" dirty="0" smtClean="0">
                  <a:solidFill>
                    <a:srgbClr val="000000"/>
                  </a:solidFill>
                  <a:effectLst>
                    <a:outerShdw blurRad="50800" dist="38100" dir="2700000" algn="tl" rotWithShape="0">
                      <a:srgbClr val="000000">
                        <a:alpha val="43000"/>
                      </a:srgbClr>
                    </a:outerShdw>
                  </a:effectLst>
                </a:rPr>
                <a:t>Friendship</a:t>
              </a:r>
              <a:endParaRPr lang="en-US" sz="2400" b="1" dirty="0">
                <a:solidFill>
                  <a:srgbClr val="000000"/>
                </a:solidFill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endParaRP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3467643" y="737450"/>
              <a:ext cx="2208722" cy="5550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400" b="1" dirty="0" smtClean="0">
                  <a:solidFill>
                    <a:srgbClr val="000000"/>
                  </a:solidFill>
                  <a:effectLst>
                    <a:outerShdw blurRad="50800" dist="38100" dir="2700000" algn="tl" rotWithShape="0">
                      <a:srgbClr val="000000">
                        <a:alpha val="43000"/>
                      </a:srgbClr>
                    </a:outerShdw>
                  </a:effectLst>
                </a:rPr>
                <a:t>Participation</a:t>
              </a:r>
              <a:endParaRPr lang="en-US" sz="2400" b="1" dirty="0">
                <a:solidFill>
                  <a:srgbClr val="000000"/>
                </a:solidFill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2929128" y="129756"/>
              <a:ext cx="3285749" cy="5550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400" b="1" dirty="0" smtClean="0">
                  <a:solidFill>
                    <a:schemeClr val="bg1"/>
                  </a:solidFill>
                  <a:effectLst>
                    <a:outerShdw blurRad="50800" dist="38100" dir="2700000" algn="tl" rotWithShape="0">
                      <a:srgbClr val="000000">
                        <a:alpha val="43000"/>
                      </a:srgbClr>
                    </a:outerShdw>
                  </a:effectLst>
                </a:rPr>
                <a:t>Economic Exchange</a:t>
              </a:r>
              <a:endParaRPr lang="en-US" sz="24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endParaRPr>
            </a:p>
          </p:txBody>
        </p:sp>
      </p:grpSp>
      <p:sp>
        <p:nvSpPr>
          <p:cNvPr id="2" name="TextBox 1"/>
          <p:cNvSpPr txBox="1"/>
          <p:nvPr/>
        </p:nvSpPr>
        <p:spPr>
          <a:xfrm>
            <a:off x="6091516" y="3982119"/>
            <a:ext cx="2565487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b="1" dirty="0" smtClean="0"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</a:rPr>
              <a:t>Your</a:t>
            </a:r>
          </a:p>
          <a:p>
            <a:pPr algn="ctr"/>
            <a:r>
              <a:rPr lang="en-US" sz="6600" b="1" dirty="0" smtClean="0"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</a:rPr>
              <a:t>Team</a:t>
            </a:r>
            <a:endParaRPr lang="en-US" sz="6600" b="1" dirty="0">
              <a:effectLst>
                <a:outerShdw blurRad="50800" dist="38100" dir="2700000" algn="tl" rotWithShape="0">
                  <a:srgbClr val="000000">
                    <a:alpha val="43000"/>
                  </a:srgbClr>
                </a:outerShdw>
              </a:effectLst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290385085"/>
      </p:ext>
    </p:extLst>
  </p:cSld>
  <p:clrMapOvr>
    <a:masterClrMapping/>
  </p:clrMapOvr>
  <p:transition xmlns:p14="http://schemas.microsoft.com/office/powerpoint/2010/main" spd="slow">
    <p:randomBar dir="vert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98599" y="182952"/>
            <a:ext cx="3826535" cy="3755891"/>
            <a:chOff x="1167215" y="0"/>
            <a:chExt cx="6809569" cy="6857999"/>
          </a:xfrm>
        </p:grpSpPr>
        <p:sp>
          <p:nvSpPr>
            <p:cNvPr id="3" name="Oval 2"/>
            <p:cNvSpPr/>
            <p:nvPr/>
          </p:nvSpPr>
          <p:spPr>
            <a:xfrm>
              <a:off x="1167215" y="0"/>
              <a:ext cx="6809569" cy="6857999"/>
            </a:xfrm>
            <a:prstGeom prst="ellipse">
              <a:avLst/>
            </a:prstGeom>
            <a:solidFill>
              <a:schemeClr val="tx1">
                <a:lumMod val="5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/>
            </a:p>
          </p:txBody>
        </p:sp>
        <p:sp>
          <p:nvSpPr>
            <p:cNvPr id="5" name="Oval 4"/>
            <p:cNvSpPr/>
            <p:nvPr/>
          </p:nvSpPr>
          <p:spPr>
            <a:xfrm>
              <a:off x="1871647" y="617058"/>
              <a:ext cx="5400705" cy="5560384"/>
            </a:xfrm>
            <a:prstGeom prst="ellipse">
              <a:avLst/>
            </a:prstGeom>
            <a:solidFill>
              <a:schemeClr val="tx1">
                <a:lumMod val="5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/>
            </a:p>
          </p:txBody>
        </p:sp>
        <p:sp>
          <p:nvSpPr>
            <p:cNvPr id="6" name="Oval 5"/>
            <p:cNvSpPr/>
            <p:nvPr/>
          </p:nvSpPr>
          <p:spPr>
            <a:xfrm>
              <a:off x="2461057" y="1260669"/>
              <a:ext cx="4221886" cy="4250938"/>
            </a:xfrm>
            <a:prstGeom prst="ellipse">
              <a:avLst/>
            </a:prstGeom>
            <a:solidFill>
              <a:schemeClr val="tx1">
                <a:lumMod val="5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/>
            </a:p>
          </p:txBody>
        </p:sp>
        <p:sp>
          <p:nvSpPr>
            <p:cNvPr id="7" name="Oval 6"/>
            <p:cNvSpPr/>
            <p:nvPr/>
          </p:nvSpPr>
          <p:spPr>
            <a:xfrm>
              <a:off x="3190713" y="1966336"/>
              <a:ext cx="2762573" cy="2839603"/>
            </a:xfrm>
            <a:prstGeom prst="ellipse">
              <a:avLst/>
            </a:prstGeom>
            <a:solidFill>
              <a:schemeClr val="accent2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r>
                <a:rPr lang="en-US" sz="1600" b="1" dirty="0" smtClean="0">
                  <a:solidFill>
                    <a:srgbClr val="000000"/>
                  </a:solidFill>
                  <a:effectLst>
                    <a:outerShdw blurRad="50800" dist="38100" dir="2700000" algn="tl" rotWithShape="0">
                      <a:srgbClr val="000000">
                        <a:alpha val="43000"/>
                      </a:srgbClr>
                    </a:outerShdw>
                  </a:effectLst>
                </a:rPr>
                <a:t>Inner Circle/ Intimate</a:t>
              </a:r>
              <a:endParaRPr lang="en-US" sz="1600" b="1" dirty="0">
                <a:solidFill>
                  <a:srgbClr val="000000"/>
                </a:solidFill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3381319" y="1468887"/>
              <a:ext cx="2381364" cy="68567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00" b="1" dirty="0" smtClean="0">
                  <a:solidFill>
                    <a:srgbClr val="000000"/>
                  </a:solidFill>
                  <a:effectLst>
                    <a:outerShdw blurRad="50800" dist="38100" dir="2700000" algn="tl" rotWithShape="0">
                      <a:srgbClr val="000000">
                        <a:alpha val="43000"/>
                      </a:srgbClr>
                    </a:outerShdw>
                  </a:effectLst>
                </a:rPr>
                <a:t>Friendship</a:t>
              </a:r>
              <a:endParaRPr lang="en-US" sz="1600" b="1" dirty="0">
                <a:solidFill>
                  <a:srgbClr val="000000"/>
                </a:solidFill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endParaRP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3179798" y="737450"/>
              <a:ext cx="2784412" cy="68567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00" b="1" dirty="0" smtClean="0">
                  <a:solidFill>
                    <a:srgbClr val="000000"/>
                  </a:solidFill>
                  <a:effectLst>
                    <a:outerShdw blurRad="50800" dist="38100" dir="2700000" algn="tl" rotWithShape="0">
                      <a:srgbClr val="000000">
                        <a:alpha val="43000"/>
                      </a:srgbClr>
                    </a:outerShdw>
                  </a:effectLst>
                </a:rPr>
                <a:t>Participation</a:t>
              </a:r>
              <a:endParaRPr lang="en-US" sz="1600" b="1" dirty="0">
                <a:solidFill>
                  <a:srgbClr val="000000"/>
                </a:solidFill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2532205" y="129756"/>
              <a:ext cx="4079594" cy="68567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00" b="1" dirty="0" smtClean="0">
                  <a:solidFill>
                    <a:schemeClr val="bg1"/>
                  </a:solidFill>
                  <a:effectLst>
                    <a:outerShdw blurRad="50800" dist="38100" dir="2700000" algn="tl" rotWithShape="0">
                      <a:srgbClr val="000000">
                        <a:alpha val="43000"/>
                      </a:srgbClr>
                    </a:outerShdw>
                  </a:effectLst>
                </a:rPr>
                <a:t>Economic Exchange</a:t>
              </a:r>
              <a:endParaRPr lang="en-US" sz="16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endParaRPr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4261908" y="520894"/>
            <a:ext cx="4606005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200"/>
              </a:spcBef>
            </a:pPr>
            <a:r>
              <a:rPr lang="en-US" sz="3200" b="1" dirty="0">
                <a:solidFill>
                  <a:schemeClr val="accent2"/>
                </a:solidFill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Inner Circle/Intimate: </a:t>
            </a:r>
          </a:p>
          <a:p>
            <a:pPr marL="452438" indent="-452438">
              <a:spcBef>
                <a:spcPts val="1200"/>
              </a:spcBef>
              <a:buClr>
                <a:schemeClr val="accent3"/>
              </a:buClr>
              <a:buFont typeface="Wingdings" charset="2"/>
              <a:buChar char="ü"/>
            </a:pPr>
            <a:r>
              <a:rPr lang="en-US" sz="3200" dirty="0"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List the people you are the closest </a:t>
            </a:r>
            <a:r>
              <a:rPr lang="en-US" sz="3200" dirty="0" smtClean="0"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to</a:t>
            </a:r>
            <a:endParaRPr lang="en-US" sz="3200" dirty="0">
              <a:effectLst>
                <a:outerShdw blurRad="50800" dist="38100" dir="2700000" algn="tl" rotWithShape="0">
                  <a:srgbClr val="000000">
                    <a:alpha val="43000"/>
                  </a:srgbClr>
                </a:outerShdw>
              </a:effectLst>
            </a:endParaRPr>
          </a:p>
          <a:p>
            <a:pPr marL="452438" indent="-452438">
              <a:spcBef>
                <a:spcPts val="1200"/>
              </a:spcBef>
              <a:buClr>
                <a:schemeClr val="accent3"/>
              </a:buClr>
              <a:buFont typeface="Wingdings" charset="2"/>
              <a:buChar char="ü"/>
            </a:pPr>
            <a:r>
              <a:rPr lang="en-US" sz="3200" dirty="0" smtClean="0"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Examples: </a:t>
            </a:r>
            <a:r>
              <a:rPr lang="en-US" sz="3200" dirty="0"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mom, dad, aunts, </a:t>
            </a:r>
            <a:r>
              <a:rPr lang="en-US" sz="3200" dirty="0" smtClean="0"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uncles, brothers</a:t>
            </a:r>
            <a:r>
              <a:rPr lang="en-US" sz="3200" dirty="0"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, sisters, girlfriends, grandparents, best </a:t>
            </a:r>
            <a:r>
              <a:rPr lang="en-US" sz="3200" dirty="0" smtClean="0"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friends</a:t>
            </a:r>
            <a:endParaRPr lang="en-US" sz="3200" dirty="0">
              <a:effectLst>
                <a:outerShdw blurRad="50800" dist="38100" dir="27000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825456" y="3938757"/>
            <a:ext cx="2565487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</a:rPr>
              <a:t>Your Team</a:t>
            </a:r>
            <a:endParaRPr lang="en-US" sz="3200" b="1" dirty="0">
              <a:effectLst>
                <a:outerShdw blurRad="50800" dist="38100" dir="2700000" algn="tl" rotWithShape="0">
                  <a:srgbClr val="000000">
                    <a:alpha val="43000"/>
                  </a:srgbClr>
                </a:outerShdw>
              </a:effectLst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13453365"/>
      </p:ext>
    </p:extLst>
  </p:cSld>
  <p:clrMapOvr>
    <a:masterClrMapping/>
  </p:clrMapOvr>
  <p:transition xmlns:p14="http://schemas.microsoft.com/office/powerpoint/2010/main" spd="slow">
    <p:randomBar dir="vert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98599" y="182952"/>
            <a:ext cx="3826535" cy="3755891"/>
            <a:chOff x="1167215" y="0"/>
            <a:chExt cx="6809569" cy="6857999"/>
          </a:xfrm>
        </p:grpSpPr>
        <p:sp>
          <p:nvSpPr>
            <p:cNvPr id="3" name="Oval 2"/>
            <p:cNvSpPr/>
            <p:nvPr/>
          </p:nvSpPr>
          <p:spPr>
            <a:xfrm>
              <a:off x="1167215" y="0"/>
              <a:ext cx="6809569" cy="6857999"/>
            </a:xfrm>
            <a:prstGeom prst="ellipse">
              <a:avLst/>
            </a:prstGeom>
            <a:solidFill>
              <a:srgbClr val="7F7F7F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/>
            </a:p>
          </p:txBody>
        </p:sp>
        <p:sp>
          <p:nvSpPr>
            <p:cNvPr id="5" name="Oval 4"/>
            <p:cNvSpPr/>
            <p:nvPr/>
          </p:nvSpPr>
          <p:spPr>
            <a:xfrm>
              <a:off x="1871647" y="617058"/>
              <a:ext cx="5400705" cy="5560384"/>
            </a:xfrm>
            <a:prstGeom prst="ellipse">
              <a:avLst/>
            </a:prstGeom>
            <a:solidFill>
              <a:srgbClr val="7F7F7F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/>
            </a:p>
          </p:txBody>
        </p:sp>
        <p:sp>
          <p:nvSpPr>
            <p:cNvPr id="6" name="Oval 5"/>
            <p:cNvSpPr/>
            <p:nvPr/>
          </p:nvSpPr>
          <p:spPr>
            <a:xfrm>
              <a:off x="2461057" y="1260669"/>
              <a:ext cx="4221886" cy="4250938"/>
            </a:xfrm>
            <a:prstGeom prst="ellipse">
              <a:avLst/>
            </a:prstGeom>
            <a:solidFill>
              <a:schemeClr val="accent3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/>
            </a:p>
          </p:txBody>
        </p:sp>
        <p:sp>
          <p:nvSpPr>
            <p:cNvPr id="7" name="Oval 6"/>
            <p:cNvSpPr/>
            <p:nvPr/>
          </p:nvSpPr>
          <p:spPr>
            <a:xfrm>
              <a:off x="3190713" y="1966336"/>
              <a:ext cx="2762573" cy="2839603"/>
            </a:xfrm>
            <a:prstGeom prst="ellipse">
              <a:avLst/>
            </a:prstGeom>
            <a:solidFill>
              <a:srgbClr val="7F7F7F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r>
                <a:rPr lang="en-US" sz="1600" b="1" dirty="0" smtClean="0">
                  <a:solidFill>
                    <a:srgbClr val="000000"/>
                  </a:solidFill>
                  <a:effectLst>
                    <a:outerShdw blurRad="50800" dist="38100" dir="2700000" algn="tl" rotWithShape="0">
                      <a:srgbClr val="000000">
                        <a:alpha val="43000"/>
                      </a:srgbClr>
                    </a:outerShdw>
                  </a:effectLst>
                </a:rPr>
                <a:t>Inner Circle/ Intimate</a:t>
              </a:r>
              <a:endParaRPr lang="en-US" sz="1600" b="1" dirty="0">
                <a:solidFill>
                  <a:srgbClr val="000000"/>
                </a:solidFill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3381319" y="1468887"/>
              <a:ext cx="2381364" cy="68567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00" b="1" dirty="0" smtClean="0">
                  <a:solidFill>
                    <a:srgbClr val="000000"/>
                  </a:solidFill>
                  <a:effectLst>
                    <a:outerShdw blurRad="50800" dist="38100" dir="2700000" algn="tl" rotWithShape="0">
                      <a:srgbClr val="000000">
                        <a:alpha val="43000"/>
                      </a:srgbClr>
                    </a:outerShdw>
                  </a:effectLst>
                </a:rPr>
                <a:t>Friendship</a:t>
              </a:r>
              <a:endParaRPr lang="en-US" sz="1600" b="1" dirty="0">
                <a:solidFill>
                  <a:srgbClr val="000000"/>
                </a:solidFill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endParaRP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3179798" y="737450"/>
              <a:ext cx="2784412" cy="68567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00" b="1" dirty="0" smtClean="0">
                  <a:solidFill>
                    <a:srgbClr val="000000"/>
                  </a:solidFill>
                  <a:effectLst>
                    <a:outerShdw blurRad="50800" dist="38100" dir="2700000" algn="tl" rotWithShape="0">
                      <a:srgbClr val="000000">
                        <a:alpha val="43000"/>
                      </a:srgbClr>
                    </a:outerShdw>
                  </a:effectLst>
                </a:rPr>
                <a:t>Participation</a:t>
              </a:r>
              <a:endParaRPr lang="en-US" sz="1600" b="1" dirty="0">
                <a:solidFill>
                  <a:srgbClr val="000000"/>
                </a:solidFill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2532205" y="129756"/>
              <a:ext cx="4079594" cy="68567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00" b="1" dirty="0" smtClean="0">
                  <a:solidFill>
                    <a:schemeClr val="bg1"/>
                  </a:solidFill>
                  <a:effectLst>
                    <a:outerShdw blurRad="50800" dist="38100" dir="2700000" algn="tl" rotWithShape="0">
                      <a:srgbClr val="000000">
                        <a:alpha val="43000"/>
                      </a:srgbClr>
                    </a:outerShdw>
                  </a:effectLst>
                </a:rPr>
                <a:t>Economic Exchange</a:t>
              </a:r>
              <a:endParaRPr lang="en-US" sz="16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endParaRPr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4261908" y="520894"/>
            <a:ext cx="4606005" cy="53245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200"/>
              </a:spcBef>
            </a:pPr>
            <a:r>
              <a:rPr lang="en-US" sz="3200" b="1" dirty="0" smtClean="0">
                <a:solidFill>
                  <a:schemeClr val="accent3"/>
                </a:solidFill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Friendship: </a:t>
            </a:r>
            <a:endParaRPr lang="en-US" sz="3200" b="1" dirty="0">
              <a:solidFill>
                <a:schemeClr val="accent3"/>
              </a:solidFill>
              <a:effectLst>
                <a:outerShdw blurRad="50800" dist="38100" dir="2700000" algn="tl" rotWithShape="0">
                  <a:srgbClr val="000000">
                    <a:alpha val="43000"/>
                  </a:srgbClr>
                </a:outerShdw>
              </a:effectLst>
            </a:endParaRPr>
          </a:p>
          <a:p>
            <a:pPr marL="452438" indent="-452438">
              <a:spcBef>
                <a:spcPts val="1200"/>
              </a:spcBef>
              <a:buClr>
                <a:schemeClr val="accent3"/>
              </a:buClr>
              <a:buFont typeface="Wingdings" charset="2"/>
              <a:buChar char="ü"/>
            </a:pPr>
            <a:r>
              <a:rPr lang="en-US" sz="3200" dirty="0" smtClean="0"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List your friends that you do things with, like hang out, go to movies, go on adventures, call on the phone</a:t>
            </a:r>
          </a:p>
          <a:p>
            <a:pPr marL="452438" indent="-452438">
              <a:spcBef>
                <a:spcPts val="1200"/>
              </a:spcBef>
              <a:buClr>
                <a:schemeClr val="accent3"/>
              </a:buClr>
              <a:buFont typeface="Wingdings" charset="2"/>
              <a:buChar char="ü"/>
            </a:pPr>
            <a:r>
              <a:rPr lang="en-US" sz="3200" dirty="0" smtClean="0"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Examples: friends from school, friends from church, neighbors, extended family</a:t>
            </a:r>
            <a:endParaRPr lang="en-US" sz="3200" dirty="0">
              <a:effectLst>
                <a:outerShdw blurRad="50800" dist="38100" dir="27000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825456" y="3938757"/>
            <a:ext cx="2565487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</a:rPr>
              <a:t>Your Team</a:t>
            </a:r>
            <a:endParaRPr lang="en-US" sz="3200" b="1" dirty="0">
              <a:effectLst>
                <a:outerShdw blurRad="50800" dist="38100" dir="2700000" algn="tl" rotWithShape="0">
                  <a:srgbClr val="000000">
                    <a:alpha val="43000"/>
                  </a:srgbClr>
                </a:outerShdw>
              </a:effectLst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290385085"/>
      </p:ext>
    </p:extLst>
  </p:cSld>
  <p:clrMapOvr>
    <a:masterClrMapping/>
  </p:clrMapOvr>
  <p:transition xmlns:p14="http://schemas.microsoft.com/office/powerpoint/2010/main" spd="slow">
    <p:randomBar dir="vert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Kilter">
  <a:themeElements>
    <a:clrScheme name="Kilter">
      <a:dk1>
        <a:sysClr val="windowText" lastClr="000000"/>
      </a:dk1>
      <a:lt1>
        <a:sysClr val="window" lastClr="FFFFFF"/>
      </a:lt1>
      <a:dk2>
        <a:srgbClr val="318FC5"/>
      </a:dk2>
      <a:lt2>
        <a:srgbClr val="AEE8FB"/>
      </a:lt2>
      <a:accent1>
        <a:srgbClr val="76C5EF"/>
      </a:accent1>
      <a:accent2>
        <a:srgbClr val="FEA022"/>
      </a:accent2>
      <a:accent3>
        <a:srgbClr val="FF6700"/>
      </a:accent3>
      <a:accent4>
        <a:srgbClr val="70A525"/>
      </a:accent4>
      <a:accent5>
        <a:srgbClr val="A5D848"/>
      </a:accent5>
      <a:accent6>
        <a:srgbClr val="20768C"/>
      </a:accent6>
      <a:hlink>
        <a:srgbClr val="7AB6E8"/>
      </a:hlink>
      <a:folHlink>
        <a:srgbClr val="83B0D3"/>
      </a:folHlink>
    </a:clrScheme>
    <a:fontScheme name="Office Classic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Kilter">
      <a:fillStyleLst>
        <a:solidFill>
          <a:schemeClr val="phClr"/>
        </a:solidFill>
        <a:gradFill rotWithShape="1">
          <a:gsLst>
            <a:gs pos="0">
              <a:schemeClr val="phClr">
                <a:tint val="14000"/>
                <a:satMod val="180000"/>
                <a:lumMod val="100000"/>
              </a:schemeClr>
            </a:gs>
            <a:gs pos="42000">
              <a:schemeClr val="phClr">
                <a:tint val="40000"/>
                <a:satMod val="160000"/>
                <a:lumMod val="94000"/>
              </a:schemeClr>
            </a:gs>
            <a:gs pos="100000">
              <a:schemeClr val="phClr">
                <a:tint val="94000"/>
                <a:satMod val="140000"/>
              </a:schemeClr>
            </a:gs>
          </a:gsLst>
          <a:lin ang="5160000" scaled="1"/>
        </a:gradFill>
        <a:gradFill rotWithShape="1">
          <a:gsLst>
            <a:gs pos="38000">
              <a:schemeClr val="phClr">
                <a:satMod val="120000"/>
              </a:schemeClr>
            </a:gs>
            <a:gs pos="100000">
              <a:schemeClr val="phClr">
                <a:shade val="60000"/>
                <a:satMod val="180000"/>
                <a:lumMod val="70000"/>
              </a:schemeClr>
            </a:gs>
          </a:gsLst>
          <a:lin ang="4680000" scaled="0"/>
        </a:gradFill>
      </a:fillStyleLst>
      <a:lnStyleLst>
        <a:ln w="12700" cap="flat" cmpd="sng" algn="ctr">
          <a:solidFill>
            <a:schemeClr val="phClr">
              <a:shade val="50000"/>
            </a:schemeClr>
          </a:solidFill>
          <a:prstDash val="solid"/>
        </a:ln>
        <a:ln w="2540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12700" dir="5400000" sx="102000" sy="102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76200" dist="25400" dir="5400000" rotWithShape="0">
              <a:srgbClr val="000000">
                <a:alpha val="50000"/>
              </a:srgb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19800000"/>
            </a:lightRig>
          </a:scene3d>
          <a:sp3d prstMaterial="metal">
            <a:bevelT w="152400" h="63500" prst="softRound"/>
          </a:sp3d>
        </a:effectStyle>
        <a:effectStyle>
          <a:effectLst>
            <a:outerShdw blurRad="107950" dist="12700" dir="5040000" rotWithShape="0">
              <a:srgbClr val="000000">
                <a:alpha val="5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9800000"/>
            </a:lightRig>
          </a:scene3d>
          <a:sp3d prstMaterial="plastic">
            <a:bevelT h="63500" prst="softRound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5000"/>
                <a:satMod val="140000"/>
                <a:lumMod val="120000"/>
              </a:schemeClr>
            </a:gs>
            <a:gs pos="100000">
              <a:schemeClr val="phClr">
                <a:tint val="95000"/>
                <a:shade val="70000"/>
                <a:satMod val="180000"/>
                <a:lumMod val="82000"/>
              </a:schemeClr>
            </a:gs>
          </a:gsLst>
          <a:path path="circle">
            <a:fillToRect l="25000" t="25000" r="25000" b="25000"/>
          </a:path>
        </a:gradFill>
        <a:gradFill rotWithShape="1">
          <a:gsLst>
            <a:gs pos="0">
              <a:schemeClr val="phClr">
                <a:tint val="94000"/>
                <a:satMod val="140000"/>
                <a:lumMod val="120000"/>
              </a:schemeClr>
            </a:gs>
            <a:gs pos="100000">
              <a:schemeClr val="phClr">
                <a:tint val="97000"/>
                <a:shade val="70000"/>
                <a:satMod val="190000"/>
                <a:lumMod val="72000"/>
              </a:schemeClr>
            </a:gs>
          </a:gsLst>
          <a:path path="circle">
            <a:fillToRect l="50000" t="50000" r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Kilter.thmx</Template>
  <TotalTime>1344</TotalTime>
  <Words>581</Words>
  <Application>Microsoft Macintosh PowerPoint</Application>
  <PresentationFormat>On-screen Show (4:3)</PresentationFormat>
  <Paragraphs>98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Kilter</vt:lpstr>
      <vt:lpstr>How to Get a 16 Year Old a Job</vt:lpstr>
      <vt:lpstr>Aspects &amp; Partnerships Social Networking</vt:lpstr>
      <vt:lpstr>Let’s Review the Aspects</vt:lpstr>
      <vt:lpstr>Let’s Review the Aspects</vt:lpstr>
      <vt:lpstr>Essential Social Capital &amp; Networking</vt:lpstr>
      <vt:lpstr>Your Team From Wheeler, C. UAA CHD Tapestry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Essential Social Capital &amp; Networking</vt:lpstr>
      <vt:lpstr>Essential Social Capital &amp; Networking</vt:lpstr>
      <vt:lpstr>Types of Social Capital</vt:lpstr>
      <vt:lpstr>Types of Social Capital</vt:lpstr>
      <vt:lpstr>Social Capital Exercise</vt:lpstr>
    </vt:vector>
  </TitlesOfParts>
  <Company>UCDUAA/Roberts Consulting Services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to Get a 16 Year Old a Job</dc:title>
  <dc:creator>B. Roger Shelley</dc:creator>
  <cp:lastModifiedBy>B. Roger Shelley</cp:lastModifiedBy>
  <cp:revision>28</cp:revision>
  <dcterms:created xsi:type="dcterms:W3CDTF">2013-08-20T22:24:03Z</dcterms:created>
  <dcterms:modified xsi:type="dcterms:W3CDTF">2013-09-06T17:42:59Z</dcterms:modified>
</cp:coreProperties>
</file>