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66" r:id="rId3"/>
    <p:sldId id="257" r:id="rId4"/>
    <p:sldId id="267" r:id="rId5"/>
    <p:sldId id="258" r:id="rId6"/>
    <p:sldId id="259" r:id="rId7"/>
    <p:sldId id="260" r:id="rId8"/>
    <p:sldId id="261" r:id="rId9"/>
    <p:sldId id="262" r:id="rId10"/>
    <p:sldId id="263" r:id="rId11"/>
    <p:sldId id="265" r:id="rId12"/>
    <p:sldId id="264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2" d="100"/>
          <a:sy n="102" d="100"/>
        </p:scale>
        <p:origin x="-760" y="-96"/>
      </p:cViewPr>
      <p:guideLst>
        <p:guide orient="horz" pos="4253"/>
        <p:guide pos="366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90D6DEB-A253-3A4D-A88A-7FC09F84022F}" type="doc">
      <dgm:prSet loTypeId="urn:microsoft.com/office/officeart/2008/layout/RadialCluster" loCatId="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AC8A188-2BB6-4B42-B469-7316A56CB25E}">
      <dgm:prSet phldrT="[Text]"/>
      <dgm:spPr>
        <a:solidFill>
          <a:schemeClr val="bg1"/>
        </a:solidFill>
      </dgm:spPr>
      <dgm:t>
        <a:bodyPr/>
        <a:lstStyle/>
        <a:p>
          <a:r>
            <a:rPr lang="en-US" b="1" dirty="0" smtClean="0"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  <a:latin typeface="+mj-lt"/>
            </a:rPr>
            <a:t>How to Get a 16 Year Old a Job</a:t>
          </a:r>
          <a:endParaRPr lang="en-US" b="1" dirty="0"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  <a:latin typeface="+mj-lt"/>
          </a:endParaRPr>
        </a:p>
      </dgm:t>
    </dgm:pt>
    <dgm:pt modelId="{5F415E98-E14A-424B-92A2-6852219762FE}" type="parTrans" cxnId="{CDE8A51C-3B04-424D-B7A8-2A1BABF0F1D2}">
      <dgm:prSet/>
      <dgm:spPr/>
      <dgm:t>
        <a:bodyPr/>
        <a:lstStyle/>
        <a:p>
          <a:endParaRPr lang="en-US"/>
        </a:p>
      </dgm:t>
    </dgm:pt>
    <dgm:pt modelId="{761A33B2-42B2-614E-94F3-DFEC987F7DC7}" type="sibTrans" cxnId="{CDE8A51C-3B04-424D-B7A8-2A1BABF0F1D2}">
      <dgm:prSet/>
      <dgm:spPr/>
      <dgm:t>
        <a:bodyPr/>
        <a:lstStyle/>
        <a:p>
          <a:endParaRPr lang="en-US"/>
        </a:p>
      </dgm:t>
    </dgm:pt>
    <dgm:pt modelId="{04EEF6BB-FDF5-014C-8CC9-49B73B85BB45}">
      <dgm:prSet phldrT="[Text]"/>
      <dgm:spPr>
        <a:solidFill>
          <a:schemeClr val="accent4"/>
        </a:solidFill>
      </dgm:spPr>
      <dgm:t>
        <a:bodyPr/>
        <a:lstStyle/>
        <a:p>
          <a:r>
            <a:rPr lang="en-US" dirty="0" smtClean="0">
              <a:solidFill>
                <a:srgbClr val="000000"/>
              </a:solidFill>
            </a:rPr>
            <a:t>Public Employment Resources</a:t>
          </a:r>
          <a:endParaRPr lang="en-US" dirty="0">
            <a:solidFill>
              <a:srgbClr val="000000"/>
            </a:solidFill>
          </a:endParaRPr>
        </a:p>
      </dgm:t>
    </dgm:pt>
    <dgm:pt modelId="{FC544319-C12C-9E4A-B94D-6EF5AFD81361}" type="parTrans" cxnId="{30C6473D-AEA1-C948-8DAB-35AE55A89151}">
      <dgm:prSet/>
      <dgm:spPr>
        <a:ln w="38100" cmpd="sng">
          <a:solidFill>
            <a:schemeClr val="accent5"/>
          </a:solidFill>
        </a:ln>
      </dgm:spPr>
      <dgm:t>
        <a:bodyPr/>
        <a:lstStyle/>
        <a:p>
          <a:endParaRPr lang="en-US"/>
        </a:p>
      </dgm:t>
    </dgm:pt>
    <dgm:pt modelId="{44AAEF2D-2BF4-E94F-AFE2-EC90B935F666}" type="sibTrans" cxnId="{30C6473D-AEA1-C948-8DAB-35AE55A89151}">
      <dgm:prSet/>
      <dgm:spPr/>
      <dgm:t>
        <a:bodyPr/>
        <a:lstStyle/>
        <a:p>
          <a:endParaRPr lang="en-US"/>
        </a:p>
      </dgm:t>
    </dgm:pt>
    <dgm:pt modelId="{2590511A-D223-974D-BCCC-76B62E669FD2}">
      <dgm:prSet phldrT="[Text]"/>
      <dgm:spPr>
        <a:solidFill>
          <a:schemeClr val="accent2"/>
        </a:solidFill>
      </dgm:spPr>
      <dgm:t>
        <a:bodyPr/>
        <a:lstStyle/>
        <a:p>
          <a:r>
            <a:rPr lang="en-US" dirty="0" smtClean="0">
              <a:solidFill>
                <a:srgbClr val="000000"/>
              </a:solidFill>
            </a:rPr>
            <a:t>SSA  Work Incentives</a:t>
          </a:r>
          <a:endParaRPr lang="en-US" dirty="0">
            <a:solidFill>
              <a:srgbClr val="000000"/>
            </a:solidFill>
          </a:endParaRPr>
        </a:p>
      </dgm:t>
    </dgm:pt>
    <dgm:pt modelId="{C8885437-BC96-D34C-903B-1D090358F9AB}" type="parTrans" cxnId="{84743D03-044D-EB44-A8E7-76295D28385F}">
      <dgm:prSet/>
      <dgm:spPr>
        <a:ln w="38100" cmpd="sng">
          <a:solidFill>
            <a:srgbClr val="A5D848"/>
          </a:solidFill>
        </a:ln>
      </dgm:spPr>
      <dgm:t>
        <a:bodyPr/>
        <a:lstStyle/>
        <a:p>
          <a:endParaRPr lang="en-US"/>
        </a:p>
      </dgm:t>
    </dgm:pt>
    <dgm:pt modelId="{ABC508CA-C6EC-A74C-AFB5-5630A802454F}" type="sibTrans" cxnId="{84743D03-044D-EB44-A8E7-76295D28385F}">
      <dgm:prSet/>
      <dgm:spPr/>
      <dgm:t>
        <a:bodyPr/>
        <a:lstStyle/>
        <a:p>
          <a:endParaRPr lang="en-US"/>
        </a:p>
      </dgm:t>
    </dgm:pt>
    <dgm:pt modelId="{306B524A-1BF3-0642-A916-E43296468F3B}">
      <dgm:prSet phldrT="[Text]"/>
      <dgm:spPr>
        <a:solidFill>
          <a:srgbClr val="3366FF"/>
        </a:solidFill>
      </dgm:spPr>
      <dgm:t>
        <a:bodyPr/>
        <a:lstStyle/>
        <a:p>
          <a:r>
            <a:rPr lang="en-US" dirty="0" smtClean="0">
              <a:solidFill>
                <a:schemeClr val="bg1"/>
              </a:solidFill>
            </a:rPr>
            <a:t>Customized Employment Strategies</a:t>
          </a:r>
          <a:endParaRPr lang="en-US" dirty="0">
            <a:solidFill>
              <a:schemeClr val="bg1"/>
            </a:solidFill>
          </a:endParaRPr>
        </a:p>
      </dgm:t>
    </dgm:pt>
    <dgm:pt modelId="{33BABCB1-6516-834C-A122-49AB93A9DBA4}" type="parTrans" cxnId="{12153A5F-E1DD-1844-BC39-7FCF6D65F0C6}">
      <dgm:prSet/>
      <dgm:spPr>
        <a:ln w="38100" cmpd="sng">
          <a:solidFill>
            <a:schemeClr val="accent5"/>
          </a:solidFill>
        </a:ln>
      </dgm:spPr>
      <dgm:t>
        <a:bodyPr/>
        <a:lstStyle/>
        <a:p>
          <a:endParaRPr lang="en-US"/>
        </a:p>
      </dgm:t>
    </dgm:pt>
    <dgm:pt modelId="{18A9F2B6-B334-C644-A55C-17DFBD49A3E0}" type="sibTrans" cxnId="{12153A5F-E1DD-1844-BC39-7FCF6D65F0C6}">
      <dgm:prSet/>
      <dgm:spPr/>
      <dgm:t>
        <a:bodyPr/>
        <a:lstStyle/>
        <a:p>
          <a:endParaRPr lang="en-US"/>
        </a:p>
      </dgm:t>
    </dgm:pt>
    <dgm:pt modelId="{BBB26126-1F3A-F54D-893F-45FCC6067928}">
      <dgm:prSet/>
      <dgm:spPr>
        <a:solidFill>
          <a:schemeClr val="accent3"/>
        </a:solidFill>
      </dgm:spPr>
      <dgm:t>
        <a:bodyPr/>
        <a:lstStyle/>
        <a:p>
          <a:r>
            <a:rPr lang="en-US" dirty="0" smtClean="0">
              <a:solidFill>
                <a:srgbClr val="000000"/>
              </a:solidFill>
            </a:rPr>
            <a:t>Social Networking</a:t>
          </a:r>
          <a:endParaRPr lang="en-US" dirty="0">
            <a:solidFill>
              <a:srgbClr val="000000"/>
            </a:solidFill>
          </a:endParaRPr>
        </a:p>
      </dgm:t>
    </dgm:pt>
    <dgm:pt modelId="{28AEBA89-06C8-1146-B254-AF16AA9AF8BE}" type="parTrans" cxnId="{ED7DE891-F4C3-9D4D-86F3-CCC6F03E8D4A}">
      <dgm:prSet/>
      <dgm:spPr>
        <a:ln w="38100" cmpd="sng">
          <a:solidFill>
            <a:schemeClr val="accent5"/>
          </a:solidFill>
        </a:ln>
      </dgm:spPr>
      <dgm:t>
        <a:bodyPr/>
        <a:lstStyle/>
        <a:p>
          <a:endParaRPr lang="en-US"/>
        </a:p>
      </dgm:t>
    </dgm:pt>
    <dgm:pt modelId="{1F647DB5-A53C-D443-B313-5C010CCBC2DB}" type="sibTrans" cxnId="{ED7DE891-F4C3-9D4D-86F3-CCC6F03E8D4A}">
      <dgm:prSet/>
      <dgm:spPr/>
      <dgm:t>
        <a:bodyPr/>
        <a:lstStyle/>
        <a:p>
          <a:endParaRPr lang="en-US"/>
        </a:p>
      </dgm:t>
    </dgm:pt>
    <dgm:pt modelId="{E566986F-5C14-A747-A80C-457D978D7145}">
      <dgm:prSet/>
      <dgm:spPr>
        <a:solidFill>
          <a:schemeClr val="tx2">
            <a:lumMod val="50000"/>
          </a:schemeClr>
        </a:solidFill>
      </dgm:spPr>
      <dgm:t>
        <a:bodyPr/>
        <a:lstStyle/>
        <a:p>
          <a:r>
            <a:rPr lang="en-US" dirty="0" smtClean="0">
              <a:solidFill>
                <a:srgbClr val="000000"/>
              </a:solidFill>
            </a:rPr>
            <a:t>Job Related Routines</a:t>
          </a:r>
          <a:endParaRPr lang="en-US" dirty="0">
            <a:solidFill>
              <a:srgbClr val="000000"/>
            </a:solidFill>
          </a:endParaRPr>
        </a:p>
      </dgm:t>
    </dgm:pt>
    <dgm:pt modelId="{C9CDF230-382F-2E4E-9EC5-51C81CBF0A33}" type="parTrans" cxnId="{B481D81F-446A-8F40-A76B-34B97CD73E90}">
      <dgm:prSet/>
      <dgm:spPr>
        <a:ln w="38100" cmpd="sng">
          <a:solidFill>
            <a:schemeClr val="accent5"/>
          </a:solidFill>
        </a:ln>
      </dgm:spPr>
      <dgm:t>
        <a:bodyPr/>
        <a:lstStyle/>
        <a:p>
          <a:endParaRPr lang="en-US"/>
        </a:p>
      </dgm:t>
    </dgm:pt>
    <dgm:pt modelId="{BEDDBE68-B3CC-CF49-89C6-0DA97F356147}" type="sibTrans" cxnId="{B481D81F-446A-8F40-A76B-34B97CD73E90}">
      <dgm:prSet/>
      <dgm:spPr/>
      <dgm:t>
        <a:bodyPr/>
        <a:lstStyle/>
        <a:p>
          <a:endParaRPr lang="en-US"/>
        </a:p>
      </dgm:t>
    </dgm:pt>
    <dgm:pt modelId="{2223548E-0A04-D742-A497-1ED39D47D68B}" type="pres">
      <dgm:prSet presAssocID="{190D6DEB-A253-3A4D-A88A-7FC09F84022F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70BA245C-A00D-D742-A8CF-5707379ACBE2}" type="pres">
      <dgm:prSet presAssocID="{8AC8A188-2BB6-4B42-B469-7316A56CB25E}" presName="singleCycle" presStyleCnt="0"/>
      <dgm:spPr/>
    </dgm:pt>
    <dgm:pt modelId="{5F1E8754-833D-9444-B12B-D2037190E3CB}" type="pres">
      <dgm:prSet presAssocID="{8AC8A188-2BB6-4B42-B469-7316A56CB25E}" presName="singleCenter" presStyleLbl="node1" presStyleIdx="0" presStyleCnt="6" custScaleX="102747" custScaleY="99493" custLinFactNeighborX="623" custLinFactNeighborY="-1037">
        <dgm:presLayoutVars>
          <dgm:chMax val="7"/>
          <dgm:chPref val="7"/>
        </dgm:presLayoutVars>
      </dgm:prSet>
      <dgm:spPr/>
      <dgm:t>
        <a:bodyPr/>
        <a:lstStyle/>
        <a:p>
          <a:endParaRPr lang="en-US"/>
        </a:p>
      </dgm:t>
    </dgm:pt>
    <dgm:pt modelId="{965FAD1C-D0E1-EE4D-A62C-A7D7A5E8E5C5}" type="pres">
      <dgm:prSet presAssocID="{C8885437-BC96-D34C-903B-1D090358F9AB}" presName="Name56" presStyleLbl="parChTrans1D2" presStyleIdx="0" presStyleCnt="5"/>
      <dgm:spPr/>
      <dgm:t>
        <a:bodyPr/>
        <a:lstStyle/>
        <a:p>
          <a:endParaRPr lang="en-US"/>
        </a:p>
      </dgm:t>
    </dgm:pt>
    <dgm:pt modelId="{CDA40EE7-8352-A946-A30E-E85D977BF91A}" type="pres">
      <dgm:prSet presAssocID="{2590511A-D223-974D-BCCC-76B62E669FD2}" presName="text0" presStyleLbl="node1" presStyleIdx="1" presStyleCnt="6" custScaleX="152423" custScaleY="144327" custRadScaleRad="108295" custRadScaleInc="73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E731FC-D6D6-FF47-A9B9-4DD6B45EF053}" type="pres">
      <dgm:prSet presAssocID="{28AEBA89-06C8-1146-B254-AF16AA9AF8BE}" presName="Name56" presStyleLbl="parChTrans1D2" presStyleIdx="1" presStyleCnt="5"/>
      <dgm:spPr/>
      <dgm:t>
        <a:bodyPr/>
        <a:lstStyle/>
        <a:p>
          <a:endParaRPr lang="en-US"/>
        </a:p>
      </dgm:t>
    </dgm:pt>
    <dgm:pt modelId="{12CBD6E2-24FE-D446-B155-4FC5F5C7F50B}" type="pres">
      <dgm:prSet presAssocID="{BBB26126-1F3A-F54D-893F-45FCC6067928}" presName="text0" presStyleLbl="node1" presStyleIdx="2" presStyleCnt="6" custScaleX="171036" custScaleY="14727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94523E5-FB61-7A47-9945-FCDB81D31E3E}" type="pres">
      <dgm:prSet presAssocID="{C9CDF230-382F-2E4E-9EC5-51C81CBF0A33}" presName="Name56" presStyleLbl="parChTrans1D2" presStyleIdx="2" presStyleCnt="5"/>
      <dgm:spPr/>
      <dgm:t>
        <a:bodyPr/>
        <a:lstStyle/>
        <a:p>
          <a:endParaRPr lang="en-US"/>
        </a:p>
      </dgm:t>
    </dgm:pt>
    <dgm:pt modelId="{963AC6A5-8A2C-A243-A6C3-0DC721166A92}" type="pres">
      <dgm:prSet presAssocID="{E566986F-5C14-A747-A80C-457D978D7145}" presName="text0" presStyleLbl="node1" presStyleIdx="3" presStyleCnt="6" custScaleX="149169" custScaleY="137580" custRadScaleRad="103761" custRadScaleInc="-2665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8EA7C09-327B-1348-94B7-32B865BA7ED9}" type="pres">
      <dgm:prSet presAssocID="{FC544319-C12C-9E4A-B94D-6EF5AFD81361}" presName="Name56" presStyleLbl="parChTrans1D2" presStyleIdx="3" presStyleCnt="5"/>
      <dgm:spPr/>
      <dgm:t>
        <a:bodyPr/>
        <a:lstStyle/>
        <a:p>
          <a:endParaRPr lang="en-US"/>
        </a:p>
      </dgm:t>
    </dgm:pt>
    <dgm:pt modelId="{084EC68A-516A-B448-AEFB-8DFFCF48DD03}" type="pres">
      <dgm:prSet presAssocID="{04EEF6BB-FDF5-014C-8CC9-49B73B85BB45}" presName="text0" presStyleLbl="node1" presStyleIdx="4" presStyleCnt="6" custScaleX="205866" custScaleY="138621" custRadScaleRad="109777" custRadScaleInc="3519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7BF94DA-C761-E942-B571-1987F8209982}" type="pres">
      <dgm:prSet presAssocID="{33BABCB1-6516-834C-A122-49AB93A9DBA4}" presName="Name56" presStyleLbl="parChTrans1D2" presStyleIdx="4" presStyleCnt="5"/>
      <dgm:spPr/>
      <dgm:t>
        <a:bodyPr/>
        <a:lstStyle/>
        <a:p>
          <a:endParaRPr lang="en-US"/>
        </a:p>
      </dgm:t>
    </dgm:pt>
    <dgm:pt modelId="{E765CF75-5D3F-4B4F-B6AD-5CDA95B98CBE}" type="pres">
      <dgm:prSet presAssocID="{306B524A-1BF3-0642-A916-E43296468F3B}" presName="text0" presStyleLbl="node1" presStyleIdx="5" presStyleCnt="6" custScaleX="207321" custScaleY="129772" custRadScaleRad="109443" custRadScaleInc="124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554FAF1-2172-354B-8ADC-B6E7398C2F7D}" type="presOf" srcId="{04EEF6BB-FDF5-014C-8CC9-49B73B85BB45}" destId="{084EC68A-516A-B448-AEFB-8DFFCF48DD03}" srcOrd="0" destOrd="0" presId="urn:microsoft.com/office/officeart/2008/layout/RadialCluster"/>
    <dgm:cxn modelId="{D501AFF5-C438-D848-A56B-523F1D6B76E7}" type="presOf" srcId="{33BABCB1-6516-834C-A122-49AB93A9DBA4}" destId="{57BF94DA-C761-E942-B571-1987F8209982}" srcOrd="0" destOrd="0" presId="urn:microsoft.com/office/officeart/2008/layout/RadialCluster"/>
    <dgm:cxn modelId="{BFFC8F4F-EB20-5240-AB72-D9FCDB240C1D}" type="presOf" srcId="{E566986F-5C14-A747-A80C-457D978D7145}" destId="{963AC6A5-8A2C-A243-A6C3-0DC721166A92}" srcOrd="0" destOrd="0" presId="urn:microsoft.com/office/officeart/2008/layout/RadialCluster"/>
    <dgm:cxn modelId="{ED7DE891-F4C3-9D4D-86F3-CCC6F03E8D4A}" srcId="{8AC8A188-2BB6-4B42-B469-7316A56CB25E}" destId="{BBB26126-1F3A-F54D-893F-45FCC6067928}" srcOrd="1" destOrd="0" parTransId="{28AEBA89-06C8-1146-B254-AF16AA9AF8BE}" sibTransId="{1F647DB5-A53C-D443-B313-5C010CCBC2DB}"/>
    <dgm:cxn modelId="{12153A5F-E1DD-1844-BC39-7FCF6D65F0C6}" srcId="{8AC8A188-2BB6-4B42-B469-7316A56CB25E}" destId="{306B524A-1BF3-0642-A916-E43296468F3B}" srcOrd="4" destOrd="0" parTransId="{33BABCB1-6516-834C-A122-49AB93A9DBA4}" sibTransId="{18A9F2B6-B334-C644-A55C-17DFBD49A3E0}"/>
    <dgm:cxn modelId="{13376389-FA55-7C49-A155-51B0C8A18606}" type="presOf" srcId="{C8885437-BC96-D34C-903B-1D090358F9AB}" destId="{965FAD1C-D0E1-EE4D-A62C-A7D7A5E8E5C5}" srcOrd="0" destOrd="0" presId="urn:microsoft.com/office/officeart/2008/layout/RadialCluster"/>
    <dgm:cxn modelId="{B481D81F-446A-8F40-A76B-34B97CD73E90}" srcId="{8AC8A188-2BB6-4B42-B469-7316A56CB25E}" destId="{E566986F-5C14-A747-A80C-457D978D7145}" srcOrd="2" destOrd="0" parTransId="{C9CDF230-382F-2E4E-9EC5-51C81CBF0A33}" sibTransId="{BEDDBE68-B3CC-CF49-89C6-0DA97F356147}"/>
    <dgm:cxn modelId="{8A0C200D-59F4-5744-AB0E-3968896482D3}" type="presOf" srcId="{8AC8A188-2BB6-4B42-B469-7316A56CB25E}" destId="{5F1E8754-833D-9444-B12B-D2037190E3CB}" srcOrd="0" destOrd="0" presId="urn:microsoft.com/office/officeart/2008/layout/RadialCluster"/>
    <dgm:cxn modelId="{F76346BB-9A83-904F-8984-BDC4901C0473}" type="presOf" srcId="{28AEBA89-06C8-1146-B254-AF16AA9AF8BE}" destId="{5AE731FC-D6D6-FF47-A9B9-4DD6B45EF053}" srcOrd="0" destOrd="0" presId="urn:microsoft.com/office/officeart/2008/layout/RadialCluster"/>
    <dgm:cxn modelId="{CDE8A51C-3B04-424D-B7A8-2A1BABF0F1D2}" srcId="{190D6DEB-A253-3A4D-A88A-7FC09F84022F}" destId="{8AC8A188-2BB6-4B42-B469-7316A56CB25E}" srcOrd="0" destOrd="0" parTransId="{5F415E98-E14A-424B-92A2-6852219762FE}" sibTransId="{761A33B2-42B2-614E-94F3-DFEC987F7DC7}"/>
    <dgm:cxn modelId="{84743D03-044D-EB44-A8E7-76295D28385F}" srcId="{8AC8A188-2BB6-4B42-B469-7316A56CB25E}" destId="{2590511A-D223-974D-BCCC-76B62E669FD2}" srcOrd="0" destOrd="0" parTransId="{C8885437-BC96-D34C-903B-1D090358F9AB}" sibTransId="{ABC508CA-C6EC-A74C-AFB5-5630A802454F}"/>
    <dgm:cxn modelId="{157EA6E8-F707-A549-94EF-A50B71BC1927}" type="presOf" srcId="{BBB26126-1F3A-F54D-893F-45FCC6067928}" destId="{12CBD6E2-24FE-D446-B155-4FC5F5C7F50B}" srcOrd="0" destOrd="0" presId="urn:microsoft.com/office/officeart/2008/layout/RadialCluster"/>
    <dgm:cxn modelId="{30C6473D-AEA1-C948-8DAB-35AE55A89151}" srcId="{8AC8A188-2BB6-4B42-B469-7316A56CB25E}" destId="{04EEF6BB-FDF5-014C-8CC9-49B73B85BB45}" srcOrd="3" destOrd="0" parTransId="{FC544319-C12C-9E4A-B94D-6EF5AFD81361}" sibTransId="{44AAEF2D-2BF4-E94F-AFE2-EC90B935F666}"/>
    <dgm:cxn modelId="{F5E613A1-19B9-3B41-9D72-9774466296F2}" type="presOf" srcId="{190D6DEB-A253-3A4D-A88A-7FC09F84022F}" destId="{2223548E-0A04-D742-A497-1ED39D47D68B}" srcOrd="0" destOrd="0" presId="urn:microsoft.com/office/officeart/2008/layout/RadialCluster"/>
    <dgm:cxn modelId="{AA5DD6F9-2BFB-A147-B3B3-5A4D3E99DF8D}" type="presOf" srcId="{306B524A-1BF3-0642-A916-E43296468F3B}" destId="{E765CF75-5D3F-4B4F-B6AD-5CDA95B98CBE}" srcOrd="0" destOrd="0" presId="urn:microsoft.com/office/officeart/2008/layout/RadialCluster"/>
    <dgm:cxn modelId="{EFC753F6-2FD7-AD4D-91D7-1B64C80FD431}" type="presOf" srcId="{C9CDF230-382F-2E4E-9EC5-51C81CBF0A33}" destId="{694523E5-FB61-7A47-9945-FCDB81D31E3E}" srcOrd="0" destOrd="0" presId="urn:microsoft.com/office/officeart/2008/layout/RadialCluster"/>
    <dgm:cxn modelId="{29BCC969-A33B-6845-BD55-FEDC95BE3D65}" type="presOf" srcId="{FC544319-C12C-9E4A-B94D-6EF5AFD81361}" destId="{98EA7C09-327B-1348-94B7-32B865BA7ED9}" srcOrd="0" destOrd="0" presId="urn:microsoft.com/office/officeart/2008/layout/RadialCluster"/>
    <dgm:cxn modelId="{304E7E97-21C4-C449-9801-1BC2063503C4}" type="presOf" srcId="{2590511A-D223-974D-BCCC-76B62E669FD2}" destId="{CDA40EE7-8352-A946-A30E-E85D977BF91A}" srcOrd="0" destOrd="0" presId="urn:microsoft.com/office/officeart/2008/layout/RadialCluster"/>
    <dgm:cxn modelId="{966D17FA-81F7-F046-94E4-25D653B728D5}" type="presParOf" srcId="{2223548E-0A04-D742-A497-1ED39D47D68B}" destId="{70BA245C-A00D-D742-A8CF-5707379ACBE2}" srcOrd="0" destOrd="0" presId="urn:microsoft.com/office/officeart/2008/layout/RadialCluster"/>
    <dgm:cxn modelId="{26507CF8-8BB1-CF41-AF6F-A3C942129235}" type="presParOf" srcId="{70BA245C-A00D-D742-A8CF-5707379ACBE2}" destId="{5F1E8754-833D-9444-B12B-D2037190E3CB}" srcOrd="0" destOrd="0" presId="urn:microsoft.com/office/officeart/2008/layout/RadialCluster"/>
    <dgm:cxn modelId="{3BDCCB70-F293-C741-BED7-4573E4133588}" type="presParOf" srcId="{70BA245C-A00D-D742-A8CF-5707379ACBE2}" destId="{965FAD1C-D0E1-EE4D-A62C-A7D7A5E8E5C5}" srcOrd="1" destOrd="0" presId="urn:microsoft.com/office/officeart/2008/layout/RadialCluster"/>
    <dgm:cxn modelId="{0DE83B91-F795-494F-9AA1-CACD9D69D5B0}" type="presParOf" srcId="{70BA245C-A00D-D742-A8CF-5707379ACBE2}" destId="{CDA40EE7-8352-A946-A30E-E85D977BF91A}" srcOrd="2" destOrd="0" presId="urn:microsoft.com/office/officeart/2008/layout/RadialCluster"/>
    <dgm:cxn modelId="{D1D968DE-E063-3643-937D-9822F91CAA67}" type="presParOf" srcId="{70BA245C-A00D-D742-A8CF-5707379ACBE2}" destId="{5AE731FC-D6D6-FF47-A9B9-4DD6B45EF053}" srcOrd="3" destOrd="0" presId="urn:microsoft.com/office/officeart/2008/layout/RadialCluster"/>
    <dgm:cxn modelId="{563EAFE4-DBC4-7F49-B266-052D1ECAF7C0}" type="presParOf" srcId="{70BA245C-A00D-D742-A8CF-5707379ACBE2}" destId="{12CBD6E2-24FE-D446-B155-4FC5F5C7F50B}" srcOrd="4" destOrd="0" presId="urn:microsoft.com/office/officeart/2008/layout/RadialCluster"/>
    <dgm:cxn modelId="{A7A3FE09-7643-7B40-9624-1413BDCEBC3B}" type="presParOf" srcId="{70BA245C-A00D-D742-A8CF-5707379ACBE2}" destId="{694523E5-FB61-7A47-9945-FCDB81D31E3E}" srcOrd="5" destOrd="0" presId="urn:microsoft.com/office/officeart/2008/layout/RadialCluster"/>
    <dgm:cxn modelId="{F7086DF0-C041-4E49-91C1-C1EEFF330498}" type="presParOf" srcId="{70BA245C-A00D-D742-A8CF-5707379ACBE2}" destId="{963AC6A5-8A2C-A243-A6C3-0DC721166A92}" srcOrd="6" destOrd="0" presId="urn:microsoft.com/office/officeart/2008/layout/RadialCluster"/>
    <dgm:cxn modelId="{AC524D34-5C3E-734C-9B7F-E4D5C5A3E4B0}" type="presParOf" srcId="{70BA245C-A00D-D742-A8CF-5707379ACBE2}" destId="{98EA7C09-327B-1348-94B7-32B865BA7ED9}" srcOrd="7" destOrd="0" presId="urn:microsoft.com/office/officeart/2008/layout/RadialCluster"/>
    <dgm:cxn modelId="{EEF885C3-6507-1E46-B18D-B377BCEB7D75}" type="presParOf" srcId="{70BA245C-A00D-D742-A8CF-5707379ACBE2}" destId="{084EC68A-516A-B448-AEFB-8DFFCF48DD03}" srcOrd="8" destOrd="0" presId="urn:microsoft.com/office/officeart/2008/layout/RadialCluster"/>
    <dgm:cxn modelId="{F7EFF9C2-D215-DF44-8CCD-516602B85078}" type="presParOf" srcId="{70BA245C-A00D-D742-A8CF-5707379ACBE2}" destId="{57BF94DA-C761-E942-B571-1987F8209982}" srcOrd="9" destOrd="0" presId="urn:microsoft.com/office/officeart/2008/layout/RadialCluster"/>
    <dgm:cxn modelId="{9C640B1D-D086-7846-AA16-42B2DDECB17B}" type="presParOf" srcId="{70BA245C-A00D-D742-A8CF-5707379ACBE2}" destId="{E765CF75-5D3F-4B4F-B6AD-5CDA95B98CBE}" srcOrd="10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90D6DEB-A253-3A4D-A88A-7FC09F84022F}" type="doc">
      <dgm:prSet loTypeId="urn:microsoft.com/office/officeart/2008/layout/RadialCluster" loCatId="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AC8A188-2BB6-4B42-B469-7316A56CB25E}">
      <dgm:prSet phldrT="[Text]"/>
      <dgm:spPr>
        <a:solidFill>
          <a:schemeClr val="bg1"/>
        </a:solidFill>
      </dgm:spPr>
      <dgm:t>
        <a:bodyPr/>
        <a:lstStyle/>
        <a:p>
          <a:r>
            <a:rPr lang="en-US" b="1" dirty="0" smtClean="0"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  <a:latin typeface="+mj-lt"/>
            </a:rPr>
            <a:t>How to Get a 16 Year Old a Job</a:t>
          </a:r>
          <a:endParaRPr lang="en-US" b="1" dirty="0"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  <a:latin typeface="+mj-lt"/>
          </a:endParaRPr>
        </a:p>
      </dgm:t>
    </dgm:pt>
    <dgm:pt modelId="{5F415E98-E14A-424B-92A2-6852219762FE}" type="parTrans" cxnId="{CDE8A51C-3B04-424D-B7A8-2A1BABF0F1D2}">
      <dgm:prSet/>
      <dgm:spPr/>
      <dgm:t>
        <a:bodyPr/>
        <a:lstStyle/>
        <a:p>
          <a:endParaRPr lang="en-US"/>
        </a:p>
      </dgm:t>
    </dgm:pt>
    <dgm:pt modelId="{761A33B2-42B2-614E-94F3-DFEC987F7DC7}" type="sibTrans" cxnId="{CDE8A51C-3B04-424D-B7A8-2A1BABF0F1D2}">
      <dgm:prSet/>
      <dgm:spPr/>
      <dgm:t>
        <a:bodyPr/>
        <a:lstStyle/>
        <a:p>
          <a:endParaRPr lang="en-US"/>
        </a:p>
      </dgm:t>
    </dgm:pt>
    <dgm:pt modelId="{04EEF6BB-FDF5-014C-8CC9-49B73B85BB45}">
      <dgm:prSet phldrT="[Text]"/>
      <dgm:spPr>
        <a:solidFill>
          <a:schemeClr val="tx1">
            <a:lumMod val="65000"/>
          </a:schemeClr>
        </a:solidFill>
      </dgm:spPr>
      <dgm:t>
        <a:bodyPr/>
        <a:lstStyle/>
        <a:p>
          <a:r>
            <a:rPr lang="en-US" dirty="0" smtClean="0">
              <a:solidFill>
                <a:srgbClr val="000000"/>
              </a:solidFill>
            </a:rPr>
            <a:t>Public Employment Resources</a:t>
          </a:r>
          <a:endParaRPr lang="en-US" dirty="0">
            <a:solidFill>
              <a:srgbClr val="000000"/>
            </a:solidFill>
          </a:endParaRPr>
        </a:p>
      </dgm:t>
    </dgm:pt>
    <dgm:pt modelId="{FC544319-C12C-9E4A-B94D-6EF5AFD81361}" type="parTrans" cxnId="{30C6473D-AEA1-C948-8DAB-35AE55A89151}">
      <dgm:prSet/>
      <dgm:spPr>
        <a:ln w="38100" cmpd="sng">
          <a:solidFill>
            <a:schemeClr val="accent5"/>
          </a:solidFill>
        </a:ln>
      </dgm:spPr>
      <dgm:t>
        <a:bodyPr/>
        <a:lstStyle/>
        <a:p>
          <a:endParaRPr lang="en-US"/>
        </a:p>
      </dgm:t>
    </dgm:pt>
    <dgm:pt modelId="{44AAEF2D-2BF4-E94F-AFE2-EC90B935F666}" type="sibTrans" cxnId="{30C6473D-AEA1-C948-8DAB-35AE55A89151}">
      <dgm:prSet/>
      <dgm:spPr/>
      <dgm:t>
        <a:bodyPr/>
        <a:lstStyle/>
        <a:p>
          <a:endParaRPr lang="en-US"/>
        </a:p>
      </dgm:t>
    </dgm:pt>
    <dgm:pt modelId="{2590511A-D223-974D-BCCC-76B62E669FD2}">
      <dgm:prSet phldrT="[Text]"/>
      <dgm:spPr>
        <a:solidFill>
          <a:schemeClr val="tx1">
            <a:lumMod val="65000"/>
          </a:schemeClr>
        </a:solidFill>
      </dgm:spPr>
      <dgm:t>
        <a:bodyPr/>
        <a:lstStyle/>
        <a:p>
          <a:r>
            <a:rPr lang="en-US" dirty="0" smtClean="0">
              <a:solidFill>
                <a:srgbClr val="000000"/>
              </a:solidFill>
            </a:rPr>
            <a:t>SSA  Work Incentives</a:t>
          </a:r>
          <a:endParaRPr lang="en-US" dirty="0">
            <a:solidFill>
              <a:srgbClr val="000000"/>
            </a:solidFill>
          </a:endParaRPr>
        </a:p>
      </dgm:t>
    </dgm:pt>
    <dgm:pt modelId="{C8885437-BC96-D34C-903B-1D090358F9AB}" type="parTrans" cxnId="{84743D03-044D-EB44-A8E7-76295D28385F}">
      <dgm:prSet/>
      <dgm:spPr>
        <a:ln w="38100" cmpd="sng">
          <a:solidFill>
            <a:srgbClr val="A5D848"/>
          </a:solidFill>
        </a:ln>
      </dgm:spPr>
      <dgm:t>
        <a:bodyPr/>
        <a:lstStyle/>
        <a:p>
          <a:endParaRPr lang="en-US"/>
        </a:p>
      </dgm:t>
    </dgm:pt>
    <dgm:pt modelId="{ABC508CA-C6EC-A74C-AFB5-5630A802454F}" type="sibTrans" cxnId="{84743D03-044D-EB44-A8E7-76295D28385F}">
      <dgm:prSet/>
      <dgm:spPr/>
      <dgm:t>
        <a:bodyPr/>
        <a:lstStyle/>
        <a:p>
          <a:endParaRPr lang="en-US"/>
        </a:p>
      </dgm:t>
    </dgm:pt>
    <dgm:pt modelId="{306B524A-1BF3-0642-A916-E43296468F3B}">
      <dgm:prSet phldrT="[Text]"/>
      <dgm:spPr>
        <a:solidFill>
          <a:srgbClr val="3366FF"/>
        </a:solidFill>
      </dgm:spPr>
      <dgm:t>
        <a:bodyPr/>
        <a:lstStyle/>
        <a:p>
          <a:r>
            <a:rPr lang="en-US" dirty="0" smtClean="0">
              <a:solidFill>
                <a:schemeClr val="bg1"/>
              </a:solidFill>
            </a:rPr>
            <a:t>Customized Employment Strategies</a:t>
          </a:r>
          <a:endParaRPr lang="en-US" dirty="0">
            <a:solidFill>
              <a:schemeClr val="bg1"/>
            </a:solidFill>
          </a:endParaRPr>
        </a:p>
      </dgm:t>
    </dgm:pt>
    <dgm:pt modelId="{33BABCB1-6516-834C-A122-49AB93A9DBA4}" type="parTrans" cxnId="{12153A5F-E1DD-1844-BC39-7FCF6D65F0C6}">
      <dgm:prSet/>
      <dgm:spPr>
        <a:ln w="38100" cmpd="sng">
          <a:solidFill>
            <a:schemeClr val="accent5"/>
          </a:solidFill>
        </a:ln>
      </dgm:spPr>
      <dgm:t>
        <a:bodyPr/>
        <a:lstStyle/>
        <a:p>
          <a:endParaRPr lang="en-US"/>
        </a:p>
      </dgm:t>
    </dgm:pt>
    <dgm:pt modelId="{18A9F2B6-B334-C644-A55C-17DFBD49A3E0}" type="sibTrans" cxnId="{12153A5F-E1DD-1844-BC39-7FCF6D65F0C6}">
      <dgm:prSet/>
      <dgm:spPr/>
      <dgm:t>
        <a:bodyPr/>
        <a:lstStyle/>
        <a:p>
          <a:endParaRPr lang="en-US"/>
        </a:p>
      </dgm:t>
    </dgm:pt>
    <dgm:pt modelId="{BBB26126-1F3A-F54D-893F-45FCC6067928}">
      <dgm:prSet/>
      <dgm:spPr>
        <a:solidFill>
          <a:schemeClr val="tx1">
            <a:lumMod val="65000"/>
          </a:schemeClr>
        </a:solidFill>
      </dgm:spPr>
      <dgm:t>
        <a:bodyPr/>
        <a:lstStyle/>
        <a:p>
          <a:r>
            <a:rPr lang="en-US" dirty="0" smtClean="0">
              <a:solidFill>
                <a:srgbClr val="000000"/>
              </a:solidFill>
            </a:rPr>
            <a:t>Social Networking</a:t>
          </a:r>
          <a:endParaRPr lang="en-US" dirty="0">
            <a:solidFill>
              <a:srgbClr val="000000"/>
            </a:solidFill>
          </a:endParaRPr>
        </a:p>
      </dgm:t>
    </dgm:pt>
    <dgm:pt modelId="{28AEBA89-06C8-1146-B254-AF16AA9AF8BE}" type="parTrans" cxnId="{ED7DE891-F4C3-9D4D-86F3-CCC6F03E8D4A}">
      <dgm:prSet/>
      <dgm:spPr>
        <a:ln w="38100" cmpd="sng">
          <a:solidFill>
            <a:schemeClr val="accent5"/>
          </a:solidFill>
        </a:ln>
      </dgm:spPr>
      <dgm:t>
        <a:bodyPr/>
        <a:lstStyle/>
        <a:p>
          <a:endParaRPr lang="en-US"/>
        </a:p>
      </dgm:t>
    </dgm:pt>
    <dgm:pt modelId="{1F647DB5-A53C-D443-B313-5C010CCBC2DB}" type="sibTrans" cxnId="{ED7DE891-F4C3-9D4D-86F3-CCC6F03E8D4A}">
      <dgm:prSet/>
      <dgm:spPr/>
      <dgm:t>
        <a:bodyPr/>
        <a:lstStyle/>
        <a:p>
          <a:endParaRPr lang="en-US"/>
        </a:p>
      </dgm:t>
    </dgm:pt>
    <dgm:pt modelId="{E566986F-5C14-A747-A80C-457D978D7145}">
      <dgm:prSet/>
      <dgm:spPr>
        <a:solidFill>
          <a:schemeClr val="tx1">
            <a:lumMod val="65000"/>
          </a:schemeClr>
        </a:solidFill>
      </dgm:spPr>
      <dgm:t>
        <a:bodyPr/>
        <a:lstStyle/>
        <a:p>
          <a:r>
            <a:rPr lang="en-US" dirty="0" smtClean="0">
              <a:solidFill>
                <a:srgbClr val="000000"/>
              </a:solidFill>
            </a:rPr>
            <a:t>Job Related Routines</a:t>
          </a:r>
          <a:endParaRPr lang="en-US" dirty="0">
            <a:solidFill>
              <a:srgbClr val="000000"/>
            </a:solidFill>
          </a:endParaRPr>
        </a:p>
      </dgm:t>
    </dgm:pt>
    <dgm:pt modelId="{C9CDF230-382F-2E4E-9EC5-51C81CBF0A33}" type="parTrans" cxnId="{B481D81F-446A-8F40-A76B-34B97CD73E90}">
      <dgm:prSet/>
      <dgm:spPr>
        <a:ln w="38100" cmpd="sng">
          <a:solidFill>
            <a:schemeClr val="accent5"/>
          </a:solidFill>
        </a:ln>
      </dgm:spPr>
      <dgm:t>
        <a:bodyPr/>
        <a:lstStyle/>
        <a:p>
          <a:endParaRPr lang="en-US"/>
        </a:p>
      </dgm:t>
    </dgm:pt>
    <dgm:pt modelId="{BEDDBE68-B3CC-CF49-89C6-0DA97F356147}" type="sibTrans" cxnId="{B481D81F-446A-8F40-A76B-34B97CD73E90}">
      <dgm:prSet/>
      <dgm:spPr/>
      <dgm:t>
        <a:bodyPr/>
        <a:lstStyle/>
        <a:p>
          <a:endParaRPr lang="en-US"/>
        </a:p>
      </dgm:t>
    </dgm:pt>
    <dgm:pt modelId="{2223548E-0A04-D742-A497-1ED39D47D68B}" type="pres">
      <dgm:prSet presAssocID="{190D6DEB-A253-3A4D-A88A-7FC09F84022F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70BA245C-A00D-D742-A8CF-5707379ACBE2}" type="pres">
      <dgm:prSet presAssocID="{8AC8A188-2BB6-4B42-B469-7316A56CB25E}" presName="singleCycle" presStyleCnt="0"/>
      <dgm:spPr/>
    </dgm:pt>
    <dgm:pt modelId="{5F1E8754-833D-9444-B12B-D2037190E3CB}" type="pres">
      <dgm:prSet presAssocID="{8AC8A188-2BB6-4B42-B469-7316A56CB25E}" presName="singleCenter" presStyleLbl="node1" presStyleIdx="0" presStyleCnt="6" custScaleX="102747" custScaleY="99493" custLinFactNeighborX="623" custLinFactNeighborY="-1037">
        <dgm:presLayoutVars>
          <dgm:chMax val="7"/>
          <dgm:chPref val="7"/>
        </dgm:presLayoutVars>
      </dgm:prSet>
      <dgm:spPr/>
      <dgm:t>
        <a:bodyPr/>
        <a:lstStyle/>
        <a:p>
          <a:endParaRPr lang="en-US"/>
        </a:p>
      </dgm:t>
    </dgm:pt>
    <dgm:pt modelId="{965FAD1C-D0E1-EE4D-A62C-A7D7A5E8E5C5}" type="pres">
      <dgm:prSet presAssocID="{C8885437-BC96-D34C-903B-1D090358F9AB}" presName="Name56" presStyleLbl="parChTrans1D2" presStyleIdx="0" presStyleCnt="5"/>
      <dgm:spPr/>
      <dgm:t>
        <a:bodyPr/>
        <a:lstStyle/>
        <a:p>
          <a:endParaRPr lang="en-US"/>
        </a:p>
      </dgm:t>
    </dgm:pt>
    <dgm:pt modelId="{CDA40EE7-8352-A946-A30E-E85D977BF91A}" type="pres">
      <dgm:prSet presAssocID="{2590511A-D223-974D-BCCC-76B62E669FD2}" presName="text0" presStyleLbl="node1" presStyleIdx="1" presStyleCnt="6" custScaleX="152423" custScaleY="144327" custRadScaleRad="108295" custRadScaleInc="73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E731FC-D6D6-FF47-A9B9-4DD6B45EF053}" type="pres">
      <dgm:prSet presAssocID="{28AEBA89-06C8-1146-B254-AF16AA9AF8BE}" presName="Name56" presStyleLbl="parChTrans1D2" presStyleIdx="1" presStyleCnt="5"/>
      <dgm:spPr/>
      <dgm:t>
        <a:bodyPr/>
        <a:lstStyle/>
        <a:p>
          <a:endParaRPr lang="en-US"/>
        </a:p>
      </dgm:t>
    </dgm:pt>
    <dgm:pt modelId="{12CBD6E2-24FE-D446-B155-4FC5F5C7F50B}" type="pres">
      <dgm:prSet presAssocID="{BBB26126-1F3A-F54D-893F-45FCC6067928}" presName="text0" presStyleLbl="node1" presStyleIdx="2" presStyleCnt="6" custScaleX="171036" custScaleY="14727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94523E5-FB61-7A47-9945-FCDB81D31E3E}" type="pres">
      <dgm:prSet presAssocID="{C9CDF230-382F-2E4E-9EC5-51C81CBF0A33}" presName="Name56" presStyleLbl="parChTrans1D2" presStyleIdx="2" presStyleCnt="5"/>
      <dgm:spPr/>
      <dgm:t>
        <a:bodyPr/>
        <a:lstStyle/>
        <a:p>
          <a:endParaRPr lang="en-US"/>
        </a:p>
      </dgm:t>
    </dgm:pt>
    <dgm:pt modelId="{963AC6A5-8A2C-A243-A6C3-0DC721166A92}" type="pres">
      <dgm:prSet presAssocID="{E566986F-5C14-A747-A80C-457D978D7145}" presName="text0" presStyleLbl="node1" presStyleIdx="3" presStyleCnt="6" custScaleX="149169" custScaleY="137580" custRadScaleRad="103761" custRadScaleInc="-2665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8EA7C09-327B-1348-94B7-32B865BA7ED9}" type="pres">
      <dgm:prSet presAssocID="{FC544319-C12C-9E4A-B94D-6EF5AFD81361}" presName="Name56" presStyleLbl="parChTrans1D2" presStyleIdx="3" presStyleCnt="5"/>
      <dgm:spPr/>
      <dgm:t>
        <a:bodyPr/>
        <a:lstStyle/>
        <a:p>
          <a:endParaRPr lang="en-US"/>
        </a:p>
      </dgm:t>
    </dgm:pt>
    <dgm:pt modelId="{084EC68A-516A-B448-AEFB-8DFFCF48DD03}" type="pres">
      <dgm:prSet presAssocID="{04EEF6BB-FDF5-014C-8CC9-49B73B85BB45}" presName="text0" presStyleLbl="node1" presStyleIdx="4" presStyleCnt="6" custScaleX="205866" custScaleY="138621" custRadScaleRad="109777" custRadScaleInc="3519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7BF94DA-C761-E942-B571-1987F8209982}" type="pres">
      <dgm:prSet presAssocID="{33BABCB1-6516-834C-A122-49AB93A9DBA4}" presName="Name56" presStyleLbl="parChTrans1D2" presStyleIdx="4" presStyleCnt="5"/>
      <dgm:spPr/>
      <dgm:t>
        <a:bodyPr/>
        <a:lstStyle/>
        <a:p>
          <a:endParaRPr lang="en-US"/>
        </a:p>
      </dgm:t>
    </dgm:pt>
    <dgm:pt modelId="{E765CF75-5D3F-4B4F-B6AD-5CDA95B98CBE}" type="pres">
      <dgm:prSet presAssocID="{306B524A-1BF3-0642-A916-E43296468F3B}" presName="text0" presStyleLbl="node1" presStyleIdx="5" presStyleCnt="6" custScaleX="207321" custScaleY="129772" custRadScaleRad="109443" custRadScaleInc="124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6DFDE77-EC5A-7843-9378-2B67412E01B2}" type="presOf" srcId="{BBB26126-1F3A-F54D-893F-45FCC6067928}" destId="{12CBD6E2-24FE-D446-B155-4FC5F5C7F50B}" srcOrd="0" destOrd="0" presId="urn:microsoft.com/office/officeart/2008/layout/RadialCluster"/>
    <dgm:cxn modelId="{ED7DE891-F4C3-9D4D-86F3-CCC6F03E8D4A}" srcId="{8AC8A188-2BB6-4B42-B469-7316A56CB25E}" destId="{BBB26126-1F3A-F54D-893F-45FCC6067928}" srcOrd="1" destOrd="0" parTransId="{28AEBA89-06C8-1146-B254-AF16AA9AF8BE}" sibTransId="{1F647DB5-A53C-D443-B313-5C010CCBC2DB}"/>
    <dgm:cxn modelId="{87AE38F3-88F1-D745-8FCF-56487BBF2FDE}" type="presOf" srcId="{C8885437-BC96-D34C-903B-1D090358F9AB}" destId="{965FAD1C-D0E1-EE4D-A62C-A7D7A5E8E5C5}" srcOrd="0" destOrd="0" presId="urn:microsoft.com/office/officeart/2008/layout/RadialCluster"/>
    <dgm:cxn modelId="{12153A5F-E1DD-1844-BC39-7FCF6D65F0C6}" srcId="{8AC8A188-2BB6-4B42-B469-7316A56CB25E}" destId="{306B524A-1BF3-0642-A916-E43296468F3B}" srcOrd="4" destOrd="0" parTransId="{33BABCB1-6516-834C-A122-49AB93A9DBA4}" sibTransId="{18A9F2B6-B334-C644-A55C-17DFBD49A3E0}"/>
    <dgm:cxn modelId="{FE6D866A-E9AC-0B42-8074-6E62A5E2DB02}" type="presOf" srcId="{FC544319-C12C-9E4A-B94D-6EF5AFD81361}" destId="{98EA7C09-327B-1348-94B7-32B865BA7ED9}" srcOrd="0" destOrd="0" presId="urn:microsoft.com/office/officeart/2008/layout/RadialCluster"/>
    <dgm:cxn modelId="{E86CBE05-84CE-8F48-8358-6D5CBF4B628E}" type="presOf" srcId="{E566986F-5C14-A747-A80C-457D978D7145}" destId="{963AC6A5-8A2C-A243-A6C3-0DC721166A92}" srcOrd="0" destOrd="0" presId="urn:microsoft.com/office/officeart/2008/layout/RadialCluster"/>
    <dgm:cxn modelId="{17883A6B-D377-5B45-83CB-9507625476C2}" type="presOf" srcId="{306B524A-1BF3-0642-A916-E43296468F3B}" destId="{E765CF75-5D3F-4B4F-B6AD-5CDA95B98CBE}" srcOrd="0" destOrd="0" presId="urn:microsoft.com/office/officeart/2008/layout/RadialCluster"/>
    <dgm:cxn modelId="{CAA9C284-97BB-6D41-82D3-80082C807C09}" type="presOf" srcId="{28AEBA89-06C8-1146-B254-AF16AA9AF8BE}" destId="{5AE731FC-D6D6-FF47-A9B9-4DD6B45EF053}" srcOrd="0" destOrd="0" presId="urn:microsoft.com/office/officeart/2008/layout/RadialCluster"/>
    <dgm:cxn modelId="{B481D81F-446A-8F40-A76B-34B97CD73E90}" srcId="{8AC8A188-2BB6-4B42-B469-7316A56CB25E}" destId="{E566986F-5C14-A747-A80C-457D978D7145}" srcOrd="2" destOrd="0" parTransId="{C9CDF230-382F-2E4E-9EC5-51C81CBF0A33}" sibTransId="{BEDDBE68-B3CC-CF49-89C6-0DA97F356147}"/>
    <dgm:cxn modelId="{5E0B59AB-4F61-B04B-8458-96D3F0F06510}" type="presOf" srcId="{8AC8A188-2BB6-4B42-B469-7316A56CB25E}" destId="{5F1E8754-833D-9444-B12B-D2037190E3CB}" srcOrd="0" destOrd="0" presId="urn:microsoft.com/office/officeart/2008/layout/RadialCluster"/>
    <dgm:cxn modelId="{CDE8A51C-3B04-424D-B7A8-2A1BABF0F1D2}" srcId="{190D6DEB-A253-3A4D-A88A-7FC09F84022F}" destId="{8AC8A188-2BB6-4B42-B469-7316A56CB25E}" srcOrd="0" destOrd="0" parTransId="{5F415E98-E14A-424B-92A2-6852219762FE}" sibTransId="{761A33B2-42B2-614E-94F3-DFEC987F7DC7}"/>
    <dgm:cxn modelId="{84743D03-044D-EB44-A8E7-76295D28385F}" srcId="{8AC8A188-2BB6-4B42-B469-7316A56CB25E}" destId="{2590511A-D223-974D-BCCC-76B62E669FD2}" srcOrd="0" destOrd="0" parTransId="{C8885437-BC96-D34C-903B-1D090358F9AB}" sibTransId="{ABC508CA-C6EC-A74C-AFB5-5630A802454F}"/>
    <dgm:cxn modelId="{591D73F4-050B-EE41-9635-69FAB3B09DC9}" type="presOf" srcId="{04EEF6BB-FDF5-014C-8CC9-49B73B85BB45}" destId="{084EC68A-516A-B448-AEFB-8DFFCF48DD03}" srcOrd="0" destOrd="0" presId="urn:microsoft.com/office/officeart/2008/layout/RadialCluster"/>
    <dgm:cxn modelId="{30C6473D-AEA1-C948-8DAB-35AE55A89151}" srcId="{8AC8A188-2BB6-4B42-B469-7316A56CB25E}" destId="{04EEF6BB-FDF5-014C-8CC9-49B73B85BB45}" srcOrd="3" destOrd="0" parTransId="{FC544319-C12C-9E4A-B94D-6EF5AFD81361}" sibTransId="{44AAEF2D-2BF4-E94F-AFE2-EC90B935F666}"/>
    <dgm:cxn modelId="{5844B75F-26AF-6A43-A924-94E49CA91602}" type="presOf" srcId="{2590511A-D223-974D-BCCC-76B62E669FD2}" destId="{CDA40EE7-8352-A946-A30E-E85D977BF91A}" srcOrd="0" destOrd="0" presId="urn:microsoft.com/office/officeart/2008/layout/RadialCluster"/>
    <dgm:cxn modelId="{3A29AF50-80D7-5F43-B4AB-71F800B45B12}" type="presOf" srcId="{33BABCB1-6516-834C-A122-49AB93A9DBA4}" destId="{57BF94DA-C761-E942-B571-1987F8209982}" srcOrd="0" destOrd="0" presId="urn:microsoft.com/office/officeart/2008/layout/RadialCluster"/>
    <dgm:cxn modelId="{6395F8FF-5CA2-3C46-82BB-6349B917FD9B}" type="presOf" srcId="{190D6DEB-A253-3A4D-A88A-7FC09F84022F}" destId="{2223548E-0A04-D742-A497-1ED39D47D68B}" srcOrd="0" destOrd="0" presId="urn:microsoft.com/office/officeart/2008/layout/RadialCluster"/>
    <dgm:cxn modelId="{4CD26C96-6857-3D49-B570-927EE20A78A0}" type="presOf" srcId="{C9CDF230-382F-2E4E-9EC5-51C81CBF0A33}" destId="{694523E5-FB61-7A47-9945-FCDB81D31E3E}" srcOrd="0" destOrd="0" presId="urn:microsoft.com/office/officeart/2008/layout/RadialCluster"/>
    <dgm:cxn modelId="{7693E206-8E7D-A546-8F55-54152E18558F}" type="presParOf" srcId="{2223548E-0A04-D742-A497-1ED39D47D68B}" destId="{70BA245C-A00D-D742-A8CF-5707379ACBE2}" srcOrd="0" destOrd="0" presId="urn:microsoft.com/office/officeart/2008/layout/RadialCluster"/>
    <dgm:cxn modelId="{8DBFE056-8B6B-1A44-A521-1A1178AB43C3}" type="presParOf" srcId="{70BA245C-A00D-D742-A8CF-5707379ACBE2}" destId="{5F1E8754-833D-9444-B12B-D2037190E3CB}" srcOrd="0" destOrd="0" presId="urn:microsoft.com/office/officeart/2008/layout/RadialCluster"/>
    <dgm:cxn modelId="{98959221-8467-0D44-B4BC-840E9E0E8CAC}" type="presParOf" srcId="{70BA245C-A00D-D742-A8CF-5707379ACBE2}" destId="{965FAD1C-D0E1-EE4D-A62C-A7D7A5E8E5C5}" srcOrd="1" destOrd="0" presId="urn:microsoft.com/office/officeart/2008/layout/RadialCluster"/>
    <dgm:cxn modelId="{D41ED3A6-8FE9-E548-A6AC-29AE46F903CD}" type="presParOf" srcId="{70BA245C-A00D-D742-A8CF-5707379ACBE2}" destId="{CDA40EE7-8352-A946-A30E-E85D977BF91A}" srcOrd="2" destOrd="0" presId="urn:microsoft.com/office/officeart/2008/layout/RadialCluster"/>
    <dgm:cxn modelId="{9C739650-00D0-B84F-9DC4-3DEB773F8E4D}" type="presParOf" srcId="{70BA245C-A00D-D742-A8CF-5707379ACBE2}" destId="{5AE731FC-D6D6-FF47-A9B9-4DD6B45EF053}" srcOrd="3" destOrd="0" presId="urn:microsoft.com/office/officeart/2008/layout/RadialCluster"/>
    <dgm:cxn modelId="{C2F5CA6A-1E18-6248-9434-F52AD07B42C7}" type="presParOf" srcId="{70BA245C-A00D-D742-A8CF-5707379ACBE2}" destId="{12CBD6E2-24FE-D446-B155-4FC5F5C7F50B}" srcOrd="4" destOrd="0" presId="urn:microsoft.com/office/officeart/2008/layout/RadialCluster"/>
    <dgm:cxn modelId="{5BBFB696-71FE-3940-963D-D2CCF10DE36A}" type="presParOf" srcId="{70BA245C-A00D-D742-A8CF-5707379ACBE2}" destId="{694523E5-FB61-7A47-9945-FCDB81D31E3E}" srcOrd="5" destOrd="0" presId="urn:microsoft.com/office/officeart/2008/layout/RadialCluster"/>
    <dgm:cxn modelId="{F9153FD9-BC9A-F94E-8C2B-1421733B49F0}" type="presParOf" srcId="{70BA245C-A00D-D742-A8CF-5707379ACBE2}" destId="{963AC6A5-8A2C-A243-A6C3-0DC721166A92}" srcOrd="6" destOrd="0" presId="urn:microsoft.com/office/officeart/2008/layout/RadialCluster"/>
    <dgm:cxn modelId="{FBECA0C5-4C82-9E41-9B86-C491587F5F97}" type="presParOf" srcId="{70BA245C-A00D-D742-A8CF-5707379ACBE2}" destId="{98EA7C09-327B-1348-94B7-32B865BA7ED9}" srcOrd="7" destOrd="0" presId="urn:microsoft.com/office/officeart/2008/layout/RadialCluster"/>
    <dgm:cxn modelId="{92AA0E01-2E7B-1E41-85C4-FC185EE87802}" type="presParOf" srcId="{70BA245C-A00D-D742-A8CF-5707379ACBE2}" destId="{084EC68A-516A-B448-AEFB-8DFFCF48DD03}" srcOrd="8" destOrd="0" presId="urn:microsoft.com/office/officeart/2008/layout/RadialCluster"/>
    <dgm:cxn modelId="{45AD9AE4-9710-3A40-A960-A2FBB47A1915}" type="presParOf" srcId="{70BA245C-A00D-D742-A8CF-5707379ACBE2}" destId="{57BF94DA-C761-E942-B571-1987F8209982}" srcOrd="9" destOrd="0" presId="urn:microsoft.com/office/officeart/2008/layout/RadialCluster"/>
    <dgm:cxn modelId="{DBC031E7-354B-184C-9465-7D38AA493EDA}" type="presParOf" srcId="{70BA245C-A00D-D742-A8CF-5707379ACBE2}" destId="{E765CF75-5D3F-4B4F-B6AD-5CDA95B98CBE}" srcOrd="10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25BD9EA-DFEC-E341-88AD-6D2EC809067F}" type="doc">
      <dgm:prSet loTypeId="urn:microsoft.com/office/officeart/2005/8/layout/pyramid1" loCatId="" qsTypeId="urn:microsoft.com/office/officeart/2005/8/quickstyle/simple1" qsCatId="simple" csTypeId="urn:microsoft.com/office/officeart/2005/8/colors/colorful1" csCatId="colorful" phldr="1"/>
      <dgm:spPr/>
    </dgm:pt>
    <dgm:pt modelId="{4DE95723-F93F-0C47-8972-958A5F0B0BEC}">
      <dgm:prSet phldrT="[Text]" custT="1"/>
      <dgm:spPr/>
      <dgm:t>
        <a:bodyPr/>
        <a:lstStyle/>
        <a:p>
          <a:r>
            <a:rPr lang="en-US" sz="2400" b="1" dirty="0" smtClean="0">
              <a:solidFill>
                <a:schemeClr val="bg1"/>
              </a:solidFill>
            </a:rPr>
            <a:t>My </a:t>
          </a:r>
        </a:p>
        <a:p>
          <a:r>
            <a:rPr lang="en-US" sz="2400" b="1" dirty="0" smtClean="0">
              <a:solidFill>
                <a:schemeClr val="bg1"/>
              </a:solidFill>
            </a:rPr>
            <a:t>Place</a:t>
          </a:r>
          <a:endParaRPr lang="en-US" sz="2400" b="1" dirty="0">
            <a:solidFill>
              <a:schemeClr val="bg1"/>
            </a:solidFill>
          </a:endParaRPr>
        </a:p>
      </dgm:t>
    </dgm:pt>
    <dgm:pt modelId="{C9A400BA-35C8-EE46-AC49-F68AD14CA03C}" type="parTrans" cxnId="{4F03F071-B624-D746-9998-FEECF682AC7D}">
      <dgm:prSet/>
      <dgm:spPr/>
      <dgm:t>
        <a:bodyPr/>
        <a:lstStyle/>
        <a:p>
          <a:endParaRPr lang="en-US" sz="2400" b="1">
            <a:solidFill>
              <a:schemeClr val="bg1"/>
            </a:solidFill>
          </a:endParaRPr>
        </a:p>
      </dgm:t>
    </dgm:pt>
    <dgm:pt modelId="{DB0184E9-521A-D146-B231-8B9CFC50D342}" type="sibTrans" cxnId="{4F03F071-B624-D746-9998-FEECF682AC7D}">
      <dgm:prSet/>
      <dgm:spPr/>
      <dgm:t>
        <a:bodyPr/>
        <a:lstStyle/>
        <a:p>
          <a:endParaRPr lang="en-US" sz="2400" b="1">
            <a:solidFill>
              <a:schemeClr val="bg1"/>
            </a:solidFill>
          </a:endParaRPr>
        </a:p>
      </dgm:t>
    </dgm:pt>
    <dgm:pt modelId="{E157B727-2478-004A-B6ED-24DBCF871A4F}">
      <dgm:prSet phldrT="[Text]" custT="1"/>
      <dgm:spPr/>
      <dgm:t>
        <a:bodyPr/>
        <a:lstStyle/>
        <a:p>
          <a:r>
            <a:rPr lang="en-US" sz="2400" b="1" dirty="0" smtClean="0">
              <a:solidFill>
                <a:schemeClr val="bg1"/>
              </a:solidFill>
            </a:rPr>
            <a:t>My Opportunities</a:t>
          </a:r>
          <a:endParaRPr lang="en-US" sz="2400" b="1" dirty="0">
            <a:solidFill>
              <a:schemeClr val="bg1"/>
            </a:solidFill>
          </a:endParaRPr>
        </a:p>
      </dgm:t>
    </dgm:pt>
    <dgm:pt modelId="{E67335F4-C432-764A-8A09-F2C3539C7C59}" type="parTrans" cxnId="{27922584-7C70-0E40-9364-1A9AE082C7DC}">
      <dgm:prSet/>
      <dgm:spPr/>
      <dgm:t>
        <a:bodyPr/>
        <a:lstStyle/>
        <a:p>
          <a:endParaRPr lang="en-US" sz="2400" b="1">
            <a:solidFill>
              <a:schemeClr val="bg1"/>
            </a:solidFill>
          </a:endParaRPr>
        </a:p>
      </dgm:t>
    </dgm:pt>
    <dgm:pt modelId="{41A3F089-D14B-E948-8CEC-B8178D52800F}" type="sibTrans" cxnId="{27922584-7C70-0E40-9364-1A9AE082C7DC}">
      <dgm:prSet/>
      <dgm:spPr/>
      <dgm:t>
        <a:bodyPr/>
        <a:lstStyle/>
        <a:p>
          <a:endParaRPr lang="en-US" sz="2400" b="1">
            <a:solidFill>
              <a:schemeClr val="bg1"/>
            </a:solidFill>
          </a:endParaRPr>
        </a:p>
      </dgm:t>
    </dgm:pt>
    <dgm:pt modelId="{3B3B8277-960E-EE4A-92B2-8A3AEC1A756F}">
      <dgm:prSet phldrT="[Text]" custT="1"/>
      <dgm:spPr/>
      <dgm:t>
        <a:bodyPr/>
        <a:lstStyle/>
        <a:p>
          <a:r>
            <a:rPr lang="en-US" sz="2400" b="1" dirty="0" smtClean="0">
              <a:solidFill>
                <a:schemeClr val="bg1"/>
              </a:solidFill>
            </a:rPr>
            <a:t>Environmental Opportunities</a:t>
          </a:r>
          <a:endParaRPr lang="en-US" sz="2400" b="1" dirty="0">
            <a:solidFill>
              <a:schemeClr val="bg1"/>
            </a:solidFill>
          </a:endParaRPr>
        </a:p>
      </dgm:t>
    </dgm:pt>
    <dgm:pt modelId="{106ABABC-6717-7649-9988-A39F2CE52874}" type="parTrans" cxnId="{B4132660-BB72-4144-9A03-70B59CF7771E}">
      <dgm:prSet/>
      <dgm:spPr/>
      <dgm:t>
        <a:bodyPr/>
        <a:lstStyle/>
        <a:p>
          <a:endParaRPr lang="en-US" sz="2400" b="1">
            <a:solidFill>
              <a:schemeClr val="bg1"/>
            </a:solidFill>
          </a:endParaRPr>
        </a:p>
      </dgm:t>
    </dgm:pt>
    <dgm:pt modelId="{FC13317C-61F4-5B42-BB01-DCA5F5D4F239}" type="sibTrans" cxnId="{B4132660-BB72-4144-9A03-70B59CF7771E}">
      <dgm:prSet/>
      <dgm:spPr/>
      <dgm:t>
        <a:bodyPr/>
        <a:lstStyle/>
        <a:p>
          <a:endParaRPr lang="en-US" sz="2400" b="1">
            <a:solidFill>
              <a:schemeClr val="bg1"/>
            </a:solidFill>
          </a:endParaRPr>
        </a:p>
      </dgm:t>
    </dgm:pt>
    <dgm:pt modelId="{A301EC66-A84D-1B4A-B930-D0E23A038028}">
      <dgm:prSet custT="1"/>
      <dgm:spPr/>
      <dgm:t>
        <a:bodyPr/>
        <a:lstStyle/>
        <a:p>
          <a:r>
            <a:rPr lang="en-US" sz="2400" b="1" dirty="0" smtClean="0">
              <a:solidFill>
                <a:schemeClr val="bg1"/>
              </a:solidFill>
            </a:rPr>
            <a:t>All Possibilities</a:t>
          </a:r>
          <a:endParaRPr lang="en-US" sz="2400" b="1" dirty="0">
            <a:solidFill>
              <a:schemeClr val="bg1"/>
            </a:solidFill>
          </a:endParaRPr>
        </a:p>
      </dgm:t>
    </dgm:pt>
    <dgm:pt modelId="{F138008A-9191-FB4A-8522-D532355EF606}" type="parTrans" cxnId="{00488C25-9C0E-2046-B5D8-F5B3FB75F771}">
      <dgm:prSet/>
      <dgm:spPr/>
      <dgm:t>
        <a:bodyPr/>
        <a:lstStyle/>
        <a:p>
          <a:endParaRPr lang="en-US" sz="2400" b="1">
            <a:solidFill>
              <a:schemeClr val="bg1"/>
            </a:solidFill>
          </a:endParaRPr>
        </a:p>
      </dgm:t>
    </dgm:pt>
    <dgm:pt modelId="{F7C06A28-1B73-8944-88C0-6138F40CA95C}" type="sibTrans" cxnId="{00488C25-9C0E-2046-B5D8-F5B3FB75F771}">
      <dgm:prSet/>
      <dgm:spPr/>
      <dgm:t>
        <a:bodyPr/>
        <a:lstStyle/>
        <a:p>
          <a:endParaRPr lang="en-US" sz="2400" b="1">
            <a:solidFill>
              <a:schemeClr val="bg1"/>
            </a:solidFill>
          </a:endParaRPr>
        </a:p>
      </dgm:t>
    </dgm:pt>
    <dgm:pt modelId="{D761274F-6002-A343-A374-DA2F039D600D}" type="pres">
      <dgm:prSet presAssocID="{A25BD9EA-DFEC-E341-88AD-6D2EC809067F}" presName="Name0" presStyleCnt="0">
        <dgm:presLayoutVars>
          <dgm:dir/>
          <dgm:animLvl val="lvl"/>
          <dgm:resizeHandles val="exact"/>
        </dgm:presLayoutVars>
      </dgm:prSet>
      <dgm:spPr/>
    </dgm:pt>
    <dgm:pt modelId="{41124BEB-F0DE-BC4F-A7DB-F68CA80A175F}" type="pres">
      <dgm:prSet presAssocID="{4DE95723-F93F-0C47-8972-958A5F0B0BEC}" presName="Name8" presStyleCnt="0"/>
      <dgm:spPr/>
    </dgm:pt>
    <dgm:pt modelId="{FACBCD7D-9B8F-C94F-AF36-2A2F35C0179B}" type="pres">
      <dgm:prSet presAssocID="{4DE95723-F93F-0C47-8972-958A5F0B0BEC}" presName="level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F996651-5786-DD47-BE4D-F23CA4ACBCA2}" type="pres">
      <dgm:prSet presAssocID="{4DE95723-F93F-0C47-8972-958A5F0B0BEC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BF96394-93DB-2E47-86FA-BCA66FEB72D1}" type="pres">
      <dgm:prSet presAssocID="{E157B727-2478-004A-B6ED-24DBCF871A4F}" presName="Name8" presStyleCnt="0"/>
      <dgm:spPr/>
    </dgm:pt>
    <dgm:pt modelId="{3DA90C23-EA63-2845-8947-95FEBE4E733A}" type="pres">
      <dgm:prSet presAssocID="{E157B727-2478-004A-B6ED-24DBCF871A4F}" presName="level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AA24AFF-E5B9-F34E-A303-B843744E67AF}" type="pres">
      <dgm:prSet presAssocID="{E157B727-2478-004A-B6ED-24DBCF871A4F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7451041-F4D6-CA41-89AB-69A7C070C419}" type="pres">
      <dgm:prSet presAssocID="{3B3B8277-960E-EE4A-92B2-8A3AEC1A756F}" presName="Name8" presStyleCnt="0"/>
      <dgm:spPr/>
    </dgm:pt>
    <dgm:pt modelId="{AFDA57F6-478C-5647-BE32-1CB2C8878797}" type="pres">
      <dgm:prSet presAssocID="{3B3B8277-960E-EE4A-92B2-8A3AEC1A756F}" presName="level" presStyleLbl="node1" presStyleIdx="2" presStyleCnt="4" custAng="0" custFlipVert="0" custScaleY="10252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8E4F922-74CD-4C48-9B1E-AB0630475FC7}" type="pres">
      <dgm:prSet presAssocID="{3B3B8277-960E-EE4A-92B2-8A3AEC1A756F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87DA2FB-898E-2044-A752-F8553A5D5BE7}" type="pres">
      <dgm:prSet presAssocID="{A301EC66-A84D-1B4A-B930-D0E23A038028}" presName="Name8" presStyleCnt="0"/>
      <dgm:spPr/>
    </dgm:pt>
    <dgm:pt modelId="{11B0F39D-0E78-E947-A0C5-B06B0044730F}" type="pres">
      <dgm:prSet presAssocID="{A301EC66-A84D-1B4A-B930-D0E23A038028}" presName="level" presStyleLbl="node1" presStyleIdx="3" presStyleCnt="4" custLinFactNeighborY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3DB4E3-44E6-7B47-A12F-0583A16798AE}" type="pres">
      <dgm:prSet presAssocID="{A301EC66-A84D-1B4A-B930-D0E23A038028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1FBEFFD-7EC5-504F-91A0-D76CC9AB3D55}" type="presOf" srcId="{A301EC66-A84D-1B4A-B930-D0E23A038028}" destId="{11B0F39D-0E78-E947-A0C5-B06B0044730F}" srcOrd="0" destOrd="0" presId="urn:microsoft.com/office/officeart/2005/8/layout/pyramid1"/>
    <dgm:cxn modelId="{00488C25-9C0E-2046-B5D8-F5B3FB75F771}" srcId="{A25BD9EA-DFEC-E341-88AD-6D2EC809067F}" destId="{A301EC66-A84D-1B4A-B930-D0E23A038028}" srcOrd="3" destOrd="0" parTransId="{F138008A-9191-FB4A-8522-D532355EF606}" sibTransId="{F7C06A28-1B73-8944-88C0-6138F40CA95C}"/>
    <dgm:cxn modelId="{4F03F071-B624-D746-9998-FEECF682AC7D}" srcId="{A25BD9EA-DFEC-E341-88AD-6D2EC809067F}" destId="{4DE95723-F93F-0C47-8972-958A5F0B0BEC}" srcOrd="0" destOrd="0" parTransId="{C9A400BA-35C8-EE46-AC49-F68AD14CA03C}" sibTransId="{DB0184E9-521A-D146-B231-8B9CFC50D342}"/>
    <dgm:cxn modelId="{BA5FBBF4-4BBE-2F46-82A4-D04E8363E2BF}" type="presOf" srcId="{3B3B8277-960E-EE4A-92B2-8A3AEC1A756F}" destId="{AFDA57F6-478C-5647-BE32-1CB2C8878797}" srcOrd="0" destOrd="0" presId="urn:microsoft.com/office/officeart/2005/8/layout/pyramid1"/>
    <dgm:cxn modelId="{47A9964F-0FA1-7746-94DA-DDF399146AE4}" type="presOf" srcId="{4DE95723-F93F-0C47-8972-958A5F0B0BEC}" destId="{2F996651-5786-DD47-BE4D-F23CA4ACBCA2}" srcOrd="1" destOrd="0" presId="urn:microsoft.com/office/officeart/2005/8/layout/pyramid1"/>
    <dgm:cxn modelId="{CEA78367-51D1-294C-937F-BDE346FAEA3C}" type="presOf" srcId="{4DE95723-F93F-0C47-8972-958A5F0B0BEC}" destId="{FACBCD7D-9B8F-C94F-AF36-2A2F35C0179B}" srcOrd="0" destOrd="0" presId="urn:microsoft.com/office/officeart/2005/8/layout/pyramid1"/>
    <dgm:cxn modelId="{B91E55DB-36C5-3846-84B2-C3A053DBB41F}" type="presOf" srcId="{E157B727-2478-004A-B6ED-24DBCF871A4F}" destId="{7AA24AFF-E5B9-F34E-A303-B843744E67AF}" srcOrd="1" destOrd="0" presId="urn:microsoft.com/office/officeart/2005/8/layout/pyramid1"/>
    <dgm:cxn modelId="{0F0127D9-6C07-3143-B415-CB9300D8FD6D}" type="presOf" srcId="{E157B727-2478-004A-B6ED-24DBCF871A4F}" destId="{3DA90C23-EA63-2845-8947-95FEBE4E733A}" srcOrd="0" destOrd="0" presId="urn:microsoft.com/office/officeart/2005/8/layout/pyramid1"/>
    <dgm:cxn modelId="{BFFB12C6-B767-9447-8C0E-A9116216ED7D}" type="presOf" srcId="{A25BD9EA-DFEC-E341-88AD-6D2EC809067F}" destId="{D761274F-6002-A343-A374-DA2F039D600D}" srcOrd="0" destOrd="0" presId="urn:microsoft.com/office/officeart/2005/8/layout/pyramid1"/>
    <dgm:cxn modelId="{27922584-7C70-0E40-9364-1A9AE082C7DC}" srcId="{A25BD9EA-DFEC-E341-88AD-6D2EC809067F}" destId="{E157B727-2478-004A-B6ED-24DBCF871A4F}" srcOrd="1" destOrd="0" parTransId="{E67335F4-C432-764A-8A09-F2C3539C7C59}" sibTransId="{41A3F089-D14B-E948-8CEC-B8178D52800F}"/>
    <dgm:cxn modelId="{B4132660-BB72-4144-9A03-70B59CF7771E}" srcId="{A25BD9EA-DFEC-E341-88AD-6D2EC809067F}" destId="{3B3B8277-960E-EE4A-92B2-8A3AEC1A756F}" srcOrd="2" destOrd="0" parTransId="{106ABABC-6717-7649-9988-A39F2CE52874}" sibTransId="{FC13317C-61F4-5B42-BB01-DCA5F5D4F239}"/>
    <dgm:cxn modelId="{C555F0F4-BF22-4F48-8B80-7A1C53181B00}" type="presOf" srcId="{A301EC66-A84D-1B4A-B930-D0E23A038028}" destId="{AD3DB4E3-44E6-7B47-A12F-0583A16798AE}" srcOrd="1" destOrd="0" presId="urn:microsoft.com/office/officeart/2005/8/layout/pyramid1"/>
    <dgm:cxn modelId="{0AEBC7B3-02D0-3341-9ECE-6C879BBFD859}" type="presOf" srcId="{3B3B8277-960E-EE4A-92B2-8A3AEC1A756F}" destId="{48E4F922-74CD-4C48-9B1E-AB0630475FC7}" srcOrd="1" destOrd="0" presId="urn:microsoft.com/office/officeart/2005/8/layout/pyramid1"/>
    <dgm:cxn modelId="{50790181-DCDA-EA4E-A285-136032A10589}" type="presParOf" srcId="{D761274F-6002-A343-A374-DA2F039D600D}" destId="{41124BEB-F0DE-BC4F-A7DB-F68CA80A175F}" srcOrd="0" destOrd="0" presId="urn:microsoft.com/office/officeart/2005/8/layout/pyramid1"/>
    <dgm:cxn modelId="{A7C1E9EB-BABD-AD4B-B21A-52F037616FFA}" type="presParOf" srcId="{41124BEB-F0DE-BC4F-A7DB-F68CA80A175F}" destId="{FACBCD7D-9B8F-C94F-AF36-2A2F35C0179B}" srcOrd="0" destOrd="0" presId="urn:microsoft.com/office/officeart/2005/8/layout/pyramid1"/>
    <dgm:cxn modelId="{80ABCD4B-232D-A740-821D-D645B382BA72}" type="presParOf" srcId="{41124BEB-F0DE-BC4F-A7DB-F68CA80A175F}" destId="{2F996651-5786-DD47-BE4D-F23CA4ACBCA2}" srcOrd="1" destOrd="0" presId="urn:microsoft.com/office/officeart/2005/8/layout/pyramid1"/>
    <dgm:cxn modelId="{F11271BB-99D5-4642-B2DA-69FE7F4BF4C5}" type="presParOf" srcId="{D761274F-6002-A343-A374-DA2F039D600D}" destId="{EBF96394-93DB-2E47-86FA-BCA66FEB72D1}" srcOrd="1" destOrd="0" presId="urn:microsoft.com/office/officeart/2005/8/layout/pyramid1"/>
    <dgm:cxn modelId="{0AC56BBC-8AA3-1944-A800-2E6DB8784171}" type="presParOf" srcId="{EBF96394-93DB-2E47-86FA-BCA66FEB72D1}" destId="{3DA90C23-EA63-2845-8947-95FEBE4E733A}" srcOrd="0" destOrd="0" presId="urn:microsoft.com/office/officeart/2005/8/layout/pyramid1"/>
    <dgm:cxn modelId="{B2F443DE-F902-1642-9EB5-034A2F09D615}" type="presParOf" srcId="{EBF96394-93DB-2E47-86FA-BCA66FEB72D1}" destId="{7AA24AFF-E5B9-F34E-A303-B843744E67AF}" srcOrd="1" destOrd="0" presId="urn:microsoft.com/office/officeart/2005/8/layout/pyramid1"/>
    <dgm:cxn modelId="{07E859EC-A43B-924B-AC10-F168C55D2485}" type="presParOf" srcId="{D761274F-6002-A343-A374-DA2F039D600D}" destId="{E7451041-F4D6-CA41-89AB-69A7C070C419}" srcOrd="2" destOrd="0" presId="urn:microsoft.com/office/officeart/2005/8/layout/pyramid1"/>
    <dgm:cxn modelId="{AA86B3ED-E96F-EB4F-8DE0-1347366A2A3C}" type="presParOf" srcId="{E7451041-F4D6-CA41-89AB-69A7C070C419}" destId="{AFDA57F6-478C-5647-BE32-1CB2C8878797}" srcOrd="0" destOrd="0" presId="urn:microsoft.com/office/officeart/2005/8/layout/pyramid1"/>
    <dgm:cxn modelId="{87AF923C-552C-894D-9D4E-2800F8A6D422}" type="presParOf" srcId="{E7451041-F4D6-CA41-89AB-69A7C070C419}" destId="{48E4F922-74CD-4C48-9B1E-AB0630475FC7}" srcOrd="1" destOrd="0" presId="urn:microsoft.com/office/officeart/2005/8/layout/pyramid1"/>
    <dgm:cxn modelId="{B43A8D05-7B67-E048-8A49-EBFFD2896D5E}" type="presParOf" srcId="{D761274F-6002-A343-A374-DA2F039D600D}" destId="{087DA2FB-898E-2044-A752-F8553A5D5BE7}" srcOrd="3" destOrd="0" presId="urn:microsoft.com/office/officeart/2005/8/layout/pyramid1"/>
    <dgm:cxn modelId="{0EF69276-162C-BF4B-89F2-9247E4828B9C}" type="presParOf" srcId="{087DA2FB-898E-2044-A752-F8553A5D5BE7}" destId="{11B0F39D-0E78-E947-A0C5-B06B0044730F}" srcOrd="0" destOrd="0" presId="urn:microsoft.com/office/officeart/2005/8/layout/pyramid1"/>
    <dgm:cxn modelId="{D69BE9F1-E01C-0949-94E6-AD59D634C485}" type="presParOf" srcId="{087DA2FB-898E-2044-A752-F8553A5D5BE7}" destId="{AD3DB4E3-44E6-7B47-A12F-0583A16798AE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1E8754-833D-9444-B12B-D2037190E3CB}">
      <dsp:nvSpPr>
        <dsp:cNvPr id="0" name=""/>
        <dsp:cNvSpPr/>
      </dsp:nvSpPr>
      <dsp:spPr>
        <a:xfrm>
          <a:off x="2415155" y="2300749"/>
          <a:ext cx="1841955" cy="1783620"/>
        </a:xfrm>
        <a:prstGeom prst="roundRect">
          <a:avLst/>
        </a:prstGeom>
        <a:solidFill>
          <a:schemeClr val="bg1"/>
        </a:solidFill>
        <a:ln>
          <a:noFill/>
        </a:ln>
        <a:effectLst>
          <a:outerShdw blurRad="76200" dist="25400" dir="5400000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6040" tIns="66040" rIns="66040" bIns="6604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b="1" kern="1200" dirty="0" smtClean="0"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  <a:latin typeface="+mj-lt"/>
            </a:rPr>
            <a:t>How to Get a 16 Year Old a Job</a:t>
          </a:r>
          <a:endParaRPr lang="en-US" sz="2600" b="1" kern="1200" dirty="0"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  <a:latin typeface="+mj-lt"/>
          </a:endParaRPr>
        </a:p>
      </dsp:txBody>
      <dsp:txXfrm>
        <a:off x="2502224" y="2387818"/>
        <a:ext cx="1667817" cy="1609482"/>
      </dsp:txXfrm>
    </dsp:sp>
    <dsp:sp modelId="{965FAD1C-D0E1-EE4D-A62C-A7D7A5E8E5C5}">
      <dsp:nvSpPr>
        <dsp:cNvPr id="0" name=""/>
        <dsp:cNvSpPr/>
      </dsp:nvSpPr>
      <dsp:spPr>
        <a:xfrm rot="16173816">
          <a:off x="2977316" y="1951396"/>
          <a:ext cx="698726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98726" y="0"/>
              </a:lnTo>
            </a:path>
          </a:pathLst>
        </a:custGeom>
        <a:noFill/>
        <a:ln w="38100" cap="flat" cmpd="sng" algn="ctr">
          <a:solidFill>
            <a:srgbClr val="A5D848"/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A40EE7-8352-A946-A30E-E85D977BF91A}">
      <dsp:nvSpPr>
        <dsp:cNvPr id="0" name=""/>
        <dsp:cNvSpPr/>
      </dsp:nvSpPr>
      <dsp:spPr>
        <a:xfrm>
          <a:off x="2402028" y="-131490"/>
          <a:ext cx="1830776" cy="1733534"/>
        </a:xfrm>
        <a:prstGeom prst="roundRect">
          <a:avLst/>
        </a:prstGeom>
        <a:solidFill>
          <a:schemeClr val="accent2"/>
        </a:solidFill>
        <a:ln>
          <a:noFill/>
        </a:ln>
        <a:effectLst>
          <a:outerShdw blurRad="76200" dist="25400" dir="5400000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3660" tIns="73660" rIns="73660" bIns="7366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>
              <a:solidFill>
                <a:srgbClr val="000000"/>
              </a:solidFill>
            </a:rPr>
            <a:t>SSA  Work Incentives</a:t>
          </a:r>
          <a:endParaRPr lang="en-US" sz="2900" kern="1200" dirty="0">
            <a:solidFill>
              <a:srgbClr val="000000"/>
            </a:solidFill>
          </a:endParaRPr>
        </a:p>
      </dsp:txBody>
      <dsp:txXfrm>
        <a:off x="2486652" y="-46866"/>
        <a:ext cx="1661528" cy="1564286"/>
      </dsp:txXfrm>
    </dsp:sp>
    <dsp:sp modelId="{5AE731FC-D6D6-FF47-A9B9-4DD6B45EF053}">
      <dsp:nvSpPr>
        <dsp:cNvPr id="0" name=""/>
        <dsp:cNvSpPr/>
      </dsp:nvSpPr>
      <dsp:spPr>
        <a:xfrm rot="20575583">
          <a:off x="4247726" y="2847176"/>
          <a:ext cx="425866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25866" y="0"/>
              </a:lnTo>
            </a:path>
          </a:pathLst>
        </a:custGeom>
        <a:noFill/>
        <a:ln w="38100" cap="flat" cmpd="sng" algn="ctr">
          <a:solidFill>
            <a:schemeClr val="accent5"/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CBD6E2-24FE-D446-B155-4FC5F5C7F50B}">
      <dsp:nvSpPr>
        <dsp:cNvPr id="0" name=""/>
        <dsp:cNvSpPr/>
      </dsp:nvSpPr>
      <dsp:spPr>
        <a:xfrm>
          <a:off x="4664208" y="1584683"/>
          <a:ext cx="2054340" cy="1768991"/>
        </a:xfrm>
        <a:prstGeom prst="roundRect">
          <a:avLst/>
        </a:prstGeom>
        <a:solidFill>
          <a:schemeClr val="accent3"/>
        </a:solidFill>
        <a:ln>
          <a:noFill/>
        </a:ln>
        <a:effectLst>
          <a:outerShdw blurRad="76200" dist="25400" dir="5400000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solidFill>
                <a:srgbClr val="000000"/>
              </a:solidFill>
            </a:rPr>
            <a:t>Social Networking</a:t>
          </a:r>
          <a:endParaRPr lang="en-US" sz="2800" kern="1200" dirty="0">
            <a:solidFill>
              <a:srgbClr val="000000"/>
            </a:solidFill>
          </a:endParaRPr>
        </a:p>
      </dsp:txBody>
      <dsp:txXfrm>
        <a:off x="4750563" y="1671038"/>
        <a:ext cx="1881630" cy="1596281"/>
      </dsp:txXfrm>
    </dsp:sp>
    <dsp:sp modelId="{694523E5-FB61-7A47-9945-FCDB81D31E3E}">
      <dsp:nvSpPr>
        <dsp:cNvPr id="0" name=""/>
        <dsp:cNvSpPr/>
      </dsp:nvSpPr>
      <dsp:spPr>
        <a:xfrm rot="2741818">
          <a:off x="4173672" y="4162294"/>
          <a:ext cx="217770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17770" y="0"/>
              </a:lnTo>
            </a:path>
          </a:pathLst>
        </a:custGeom>
        <a:noFill/>
        <a:ln w="38100" cap="flat" cmpd="sng" algn="ctr">
          <a:solidFill>
            <a:schemeClr val="accent5"/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3AC6A5-8A2C-A243-A6C3-0DC721166A92}">
      <dsp:nvSpPr>
        <dsp:cNvPr id="0" name=""/>
        <dsp:cNvSpPr/>
      </dsp:nvSpPr>
      <dsp:spPr>
        <a:xfrm>
          <a:off x="4269150" y="4240219"/>
          <a:ext cx="1791692" cy="1652494"/>
        </a:xfrm>
        <a:prstGeom prst="roundRect">
          <a:avLst/>
        </a:prstGeom>
        <a:solidFill>
          <a:schemeClr val="tx2">
            <a:lumMod val="50000"/>
          </a:schemeClr>
        </a:solidFill>
        <a:ln>
          <a:noFill/>
        </a:ln>
        <a:effectLst>
          <a:outerShdw blurRad="76200" dist="25400" dir="5400000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1280" tIns="81280" rIns="81280" bIns="8128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>
              <a:solidFill>
                <a:srgbClr val="000000"/>
              </a:solidFill>
            </a:rPr>
            <a:t>Job Related Routines</a:t>
          </a:r>
          <a:endParaRPr lang="en-US" sz="3200" kern="1200" dirty="0">
            <a:solidFill>
              <a:srgbClr val="000000"/>
            </a:solidFill>
          </a:endParaRPr>
        </a:p>
      </dsp:txBody>
      <dsp:txXfrm>
        <a:off x="4349818" y="4320887"/>
        <a:ext cx="1630356" cy="1491158"/>
      </dsp:txXfrm>
    </dsp:sp>
    <dsp:sp modelId="{98EA7C09-327B-1348-94B7-32B865BA7ED9}">
      <dsp:nvSpPr>
        <dsp:cNvPr id="0" name=""/>
        <dsp:cNvSpPr/>
      </dsp:nvSpPr>
      <dsp:spPr>
        <a:xfrm rot="8297660">
          <a:off x="2129016" y="4122280"/>
          <a:ext cx="327657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27657" y="0"/>
              </a:lnTo>
            </a:path>
          </a:pathLst>
        </a:custGeom>
        <a:noFill/>
        <a:ln w="38100" cap="flat" cmpd="sng" algn="ctr">
          <a:solidFill>
            <a:schemeClr val="accent5"/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4EC68A-516A-B448-AEFB-8DFFCF48DD03}">
      <dsp:nvSpPr>
        <dsp:cNvPr id="0" name=""/>
        <dsp:cNvSpPr/>
      </dsp:nvSpPr>
      <dsp:spPr>
        <a:xfrm>
          <a:off x="0" y="4231276"/>
          <a:ext cx="2472688" cy="1664998"/>
        </a:xfrm>
        <a:prstGeom prst="roundRect">
          <a:avLst/>
        </a:prstGeom>
        <a:solidFill>
          <a:schemeClr val="accent4"/>
        </a:solidFill>
        <a:ln>
          <a:noFill/>
        </a:ln>
        <a:effectLst>
          <a:outerShdw blurRad="76200" dist="25400" dir="5400000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1280" tIns="81280" rIns="81280" bIns="8128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>
              <a:solidFill>
                <a:srgbClr val="000000"/>
              </a:solidFill>
            </a:rPr>
            <a:t>Public Employment Resources</a:t>
          </a:r>
          <a:endParaRPr lang="en-US" sz="3200" kern="1200" dirty="0">
            <a:solidFill>
              <a:srgbClr val="000000"/>
            </a:solidFill>
          </a:endParaRPr>
        </a:p>
      </dsp:txBody>
      <dsp:txXfrm>
        <a:off x="81279" y="4312555"/>
        <a:ext cx="2310130" cy="1502440"/>
      </dsp:txXfrm>
    </dsp:sp>
    <dsp:sp modelId="{57BF94DA-C761-E942-B571-1987F8209982}">
      <dsp:nvSpPr>
        <dsp:cNvPr id="0" name=""/>
        <dsp:cNvSpPr/>
      </dsp:nvSpPr>
      <dsp:spPr>
        <a:xfrm rot="11920345">
          <a:off x="2156444" y="2838786"/>
          <a:ext cx="265703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65703" y="0"/>
              </a:lnTo>
            </a:path>
          </a:pathLst>
        </a:custGeom>
        <a:noFill/>
        <a:ln w="38100" cap="flat" cmpd="sng" algn="ctr">
          <a:solidFill>
            <a:schemeClr val="accent5"/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65CF75-5D3F-4B4F-B6AD-5CDA95B98CBE}">
      <dsp:nvSpPr>
        <dsp:cNvPr id="0" name=""/>
        <dsp:cNvSpPr/>
      </dsp:nvSpPr>
      <dsp:spPr>
        <a:xfrm>
          <a:off x="-326727" y="1596128"/>
          <a:ext cx="2490165" cy="1558711"/>
        </a:xfrm>
        <a:prstGeom prst="roundRect">
          <a:avLst/>
        </a:prstGeom>
        <a:solidFill>
          <a:srgbClr val="3366FF"/>
        </a:solidFill>
        <a:ln>
          <a:noFill/>
        </a:ln>
        <a:effectLst>
          <a:outerShdw blurRad="76200" dist="25400" dir="5400000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>
              <a:solidFill>
                <a:schemeClr val="bg1"/>
              </a:solidFill>
            </a:rPr>
            <a:t>Customized Employment Strategies</a:t>
          </a:r>
          <a:endParaRPr lang="en-US" sz="3000" kern="1200" dirty="0">
            <a:solidFill>
              <a:schemeClr val="bg1"/>
            </a:solidFill>
          </a:endParaRPr>
        </a:p>
      </dsp:txBody>
      <dsp:txXfrm>
        <a:off x="-250637" y="1672218"/>
        <a:ext cx="2337985" cy="140653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1E8754-833D-9444-B12B-D2037190E3CB}">
      <dsp:nvSpPr>
        <dsp:cNvPr id="0" name=""/>
        <dsp:cNvSpPr/>
      </dsp:nvSpPr>
      <dsp:spPr>
        <a:xfrm>
          <a:off x="2415155" y="2300749"/>
          <a:ext cx="1841955" cy="1783620"/>
        </a:xfrm>
        <a:prstGeom prst="roundRect">
          <a:avLst/>
        </a:prstGeom>
        <a:solidFill>
          <a:schemeClr val="bg1"/>
        </a:solidFill>
        <a:ln>
          <a:noFill/>
        </a:ln>
        <a:effectLst>
          <a:outerShdw blurRad="76200" dist="25400" dir="5400000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6040" tIns="66040" rIns="66040" bIns="6604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b="1" kern="1200" dirty="0" smtClean="0"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  <a:latin typeface="+mj-lt"/>
            </a:rPr>
            <a:t>How to Get a 16 Year Old a Job</a:t>
          </a:r>
          <a:endParaRPr lang="en-US" sz="2600" b="1" kern="1200" dirty="0"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  <a:latin typeface="+mj-lt"/>
          </a:endParaRPr>
        </a:p>
      </dsp:txBody>
      <dsp:txXfrm>
        <a:off x="2502224" y="2387818"/>
        <a:ext cx="1667817" cy="1609482"/>
      </dsp:txXfrm>
    </dsp:sp>
    <dsp:sp modelId="{965FAD1C-D0E1-EE4D-A62C-A7D7A5E8E5C5}">
      <dsp:nvSpPr>
        <dsp:cNvPr id="0" name=""/>
        <dsp:cNvSpPr/>
      </dsp:nvSpPr>
      <dsp:spPr>
        <a:xfrm rot="16173816">
          <a:off x="2977316" y="1951396"/>
          <a:ext cx="698726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98726" y="0"/>
              </a:lnTo>
            </a:path>
          </a:pathLst>
        </a:custGeom>
        <a:noFill/>
        <a:ln w="38100" cap="flat" cmpd="sng" algn="ctr">
          <a:solidFill>
            <a:srgbClr val="A5D848"/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A40EE7-8352-A946-A30E-E85D977BF91A}">
      <dsp:nvSpPr>
        <dsp:cNvPr id="0" name=""/>
        <dsp:cNvSpPr/>
      </dsp:nvSpPr>
      <dsp:spPr>
        <a:xfrm>
          <a:off x="2402028" y="-131490"/>
          <a:ext cx="1830776" cy="1733534"/>
        </a:xfrm>
        <a:prstGeom prst="roundRect">
          <a:avLst/>
        </a:prstGeom>
        <a:solidFill>
          <a:schemeClr val="tx1">
            <a:lumMod val="65000"/>
          </a:schemeClr>
        </a:solidFill>
        <a:ln>
          <a:noFill/>
        </a:ln>
        <a:effectLst>
          <a:outerShdw blurRad="76200" dist="25400" dir="5400000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3660" tIns="73660" rIns="73660" bIns="7366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>
              <a:solidFill>
                <a:srgbClr val="000000"/>
              </a:solidFill>
            </a:rPr>
            <a:t>SSA  Work Incentives</a:t>
          </a:r>
          <a:endParaRPr lang="en-US" sz="2900" kern="1200" dirty="0">
            <a:solidFill>
              <a:srgbClr val="000000"/>
            </a:solidFill>
          </a:endParaRPr>
        </a:p>
      </dsp:txBody>
      <dsp:txXfrm>
        <a:off x="2486652" y="-46866"/>
        <a:ext cx="1661528" cy="1564286"/>
      </dsp:txXfrm>
    </dsp:sp>
    <dsp:sp modelId="{5AE731FC-D6D6-FF47-A9B9-4DD6B45EF053}">
      <dsp:nvSpPr>
        <dsp:cNvPr id="0" name=""/>
        <dsp:cNvSpPr/>
      </dsp:nvSpPr>
      <dsp:spPr>
        <a:xfrm rot="20575583">
          <a:off x="4247726" y="2847176"/>
          <a:ext cx="425866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25866" y="0"/>
              </a:lnTo>
            </a:path>
          </a:pathLst>
        </a:custGeom>
        <a:noFill/>
        <a:ln w="38100" cap="flat" cmpd="sng" algn="ctr">
          <a:solidFill>
            <a:schemeClr val="accent5"/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CBD6E2-24FE-D446-B155-4FC5F5C7F50B}">
      <dsp:nvSpPr>
        <dsp:cNvPr id="0" name=""/>
        <dsp:cNvSpPr/>
      </dsp:nvSpPr>
      <dsp:spPr>
        <a:xfrm>
          <a:off x="4664208" y="1584683"/>
          <a:ext cx="2054340" cy="1768991"/>
        </a:xfrm>
        <a:prstGeom prst="roundRect">
          <a:avLst/>
        </a:prstGeom>
        <a:solidFill>
          <a:schemeClr val="tx1">
            <a:lumMod val="65000"/>
          </a:schemeClr>
        </a:solidFill>
        <a:ln>
          <a:noFill/>
        </a:ln>
        <a:effectLst>
          <a:outerShdw blurRad="76200" dist="25400" dir="5400000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solidFill>
                <a:srgbClr val="000000"/>
              </a:solidFill>
            </a:rPr>
            <a:t>Social Networking</a:t>
          </a:r>
          <a:endParaRPr lang="en-US" sz="2800" kern="1200" dirty="0">
            <a:solidFill>
              <a:srgbClr val="000000"/>
            </a:solidFill>
          </a:endParaRPr>
        </a:p>
      </dsp:txBody>
      <dsp:txXfrm>
        <a:off x="4750563" y="1671038"/>
        <a:ext cx="1881630" cy="1596281"/>
      </dsp:txXfrm>
    </dsp:sp>
    <dsp:sp modelId="{694523E5-FB61-7A47-9945-FCDB81D31E3E}">
      <dsp:nvSpPr>
        <dsp:cNvPr id="0" name=""/>
        <dsp:cNvSpPr/>
      </dsp:nvSpPr>
      <dsp:spPr>
        <a:xfrm rot="2741818">
          <a:off x="4173672" y="4162294"/>
          <a:ext cx="217770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17770" y="0"/>
              </a:lnTo>
            </a:path>
          </a:pathLst>
        </a:custGeom>
        <a:noFill/>
        <a:ln w="38100" cap="flat" cmpd="sng" algn="ctr">
          <a:solidFill>
            <a:schemeClr val="accent5"/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3AC6A5-8A2C-A243-A6C3-0DC721166A92}">
      <dsp:nvSpPr>
        <dsp:cNvPr id="0" name=""/>
        <dsp:cNvSpPr/>
      </dsp:nvSpPr>
      <dsp:spPr>
        <a:xfrm>
          <a:off x="4269150" y="4240219"/>
          <a:ext cx="1791692" cy="1652494"/>
        </a:xfrm>
        <a:prstGeom prst="roundRect">
          <a:avLst/>
        </a:prstGeom>
        <a:solidFill>
          <a:schemeClr val="tx1">
            <a:lumMod val="65000"/>
          </a:schemeClr>
        </a:solidFill>
        <a:ln>
          <a:noFill/>
        </a:ln>
        <a:effectLst>
          <a:outerShdw blurRad="76200" dist="25400" dir="5400000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1280" tIns="81280" rIns="81280" bIns="8128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>
              <a:solidFill>
                <a:srgbClr val="000000"/>
              </a:solidFill>
            </a:rPr>
            <a:t>Job Related Routines</a:t>
          </a:r>
          <a:endParaRPr lang="en-US" sz="3200" kern="1200" dirty="0">
            <a:solidFill>
              <a:srgbClr val="000000"/>
            </a:solidFill>
          </a:endParaRPr>
        </a:p>
      </dsp:txBody>
      <dsp:txXfrm>
        <a:off x="4349818" y="4320887"/>
        <a:ext cx="1630356" cy="1491158"/>
      </dsp:txXfrm>
    </dsp:sp>
    <dsp:sp modelId="{98EA7C09-327B-1348-94B7-32B865BA7ED9}">
      <dsp:nvSpPr>
        <dsp:cNvPr id="0" name=""/>
        <dsp:cNvSpPr/>
      </dsp:nvSpPr>
      <dsp:spPr>
        <a:xfrm rot="8297660">
          <a:off x="2129016" y="4122280"/>
          <a:ext cx="327657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27657" y="0"/>
              </a:lnTo>
            </a:path>
          </a:pathLst>
        </a:custGeom>
        <a:noFill/>
        <a:ln w="38100" cap="flat" cmpd="sng" algn="ctr">
          <a:solidFill>
            <a:schemeClr val="accent5"/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4EC68A-516A-B448-AEFB-8DFFCF48DD03}">
      <dsp:nvSpPr>
        <dsp:cNvPr id="0" name=""/>
        <dsp:cNvSpPr/>
      </dsp:nvSpPr>
      <dsp:spPr>
        <a:xfrm>
          <a:off x="0" y="4231276"/>
          <a:ext cx="2472688" cy="1664998"/>
        </a:xfrm>
        <a:prstGeom prst="roundRect">
          <a:avLst/>
        </a:prstGeom>
        <a:solidFill>
          <a:schemeClr val="tx1">
            <a:lumMod val="65000"/>
          </a:schemeClr>
        </a:solidFill>
        <a:ln>
          <a:noFill/>
        </a:ln>
        <a:effectLst>
          <a:outerShdw blurRad="76200" dist="25400" dir="5400000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1280" tIns="81280" rIns="81280" bIns="8128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>
              <a:solidFill>
                <a:srgbClr val="000000"/>
              </a:solidFill>
            </a:rPr>
            <a:t>Public Employment Resources</a:t>
          </a:r>
          <a:endParaRPr lang="en-US" sz="3200" kern="1200" dirty="0">
            <a:solidFill>
              <a:srgbClr val="000000"/>
            </a:solidFill>
          </a:endParaRPr>
        </a:p>
      </dsp:txBody>
      <dsp:txXfrm>
        <a:off x="81279" y="4312555"/>
        <a:ext cx="2310130" cy="1502440"/>
      </dsp:txXfrm>
    </dsp:sp>
    <dsp:sp modelId="{57BF94DA-C761-E942-B571-1987F8209982}">
      <dsp:nvSpPr>
        <dsp:cNvPr id="0" name=""/>
        <dsp:cNvSpPr/>
      </dsp:nvSpPr>
      <dsp:spPr>
        <a:xfrm rot="11920345">
          <a:off x="2156444" y="2838786"/>
          <a:ext cx="265703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65703" y="0"/>
              </a:lnTo>
            </a:path>
          </a:pathLst>
        </a:custGeom>
        <a:noFill/>
        <a:ln w="38100" cap="flat" cmpd="sng" algn="ctr">
          <a:solidFill>
            <a:schemeClr val="accent5"/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65CF75-5D3F-4B4F-B6AD-5CDA95B98CBE}">
      <dsp:nvSpPr>
        <dsp:cNvPr id="0" name=""/>
        <dsp:cNvSpPr/>
      </dsp:nvSpPr>
      <dsp:spPr>
        <a:xfrm>
          <a:off x="-326727" y="1596128"/>
          <a:ext cx="2490165" cy="1558711"/>
        </a:xfrm>
        <a:prstGeom prst="roundRect">
          <a:avLst/>
        </a:prstGeom>
        <a:solidFill>
          <a:srgbClr val="3366FF"/>
        </a:solidFill>
        <a:ln>
          <a:noFill/>
        </a:ln>
        <a:effectLst>
          <a:outerShdw blurRad="76200" dist="25400" dir="5400000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>
              <a:solidFill>
                <a:schemeClr val="bg1"/>
              </a:solidFill>
            </a:rPr>
            <a:t>Customized Employment Strategies</a:t>
          </a:r>
          <a:endParaRPr lang="en-US" sz="3000" kern="1200" dirty="0">
            <a:solidFill>
              <a:schemeClr val="bg1"/>
            </a:solidFill>
          </a:endParaRPr>
        </a:p>
      </dsp:txBody>
      <dsp:txXfrm>
        <a:off x="-250637" y="1672218"/>
        <a:ext cx="2337985" cy="140653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CBCD7D-9B8F-C94F-AF36-2A2F35C0179B}">
      <dsp:nvSpPr>
        <dsp:cNvPr id="0" name=""/>
        <dsp:cNvSpPr/>
      </dsp:nvSpPr>
      <dsp:spPr>
        <a:xfrm>
          <a:off x="2331533" y="0"/>
          <a:ext cx="1541372" cy="1494891"/>
        </a:xfrm>
        <a:prstGeom prst="trapezoid">
          <a:avLst>
            <a:gd name="adj" fmla="val 51555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>
              <a:solidFill>
                <a:schemeClr val="bg1"/>
              </a:solidFill>
            </a:rPr>
            <a:t>My 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>
              <a:solidFill>
                <a:schemeClr val="bg1"/>
              </a:solidFill>
            </a:rPr>
            <a:t>Place</a:t>
          </a:r>
          <a:endParaRPr lang="en-US" sz="2400" b="1" kern="1200" dirty="0">
            <a:solidFill>
              <a:schemeClr val="bg1"/>
            </a:solidFill>
          </a:endParaRPr>
        </a:p>
      </dsp:txBody>
      <dsp:txXfrm>
        <a:off x="2331533" y="0"/>
        <a:ext cx="1541372" cy="1494891"/>
      </dsp:txXfrm>
    </dsp:sp>
    <dsp:sp modelId="{3DA90C23-EA63-2845-8947-95FEBE4E733A}">
      <dsp:nvSpPr>
        <dsp:cNvPr id="0" name=""/>
        <dsp:cNvSpPr/>
      </dsp:nvSpPr>
      <dsp:spPr>
        <a:xfrm>
          <a:off x="1560847" y="1494891"/>
          <a:ext cx="3082744" cy="1494891"/>
        </a:xfrm>
        <a:prstGeom prst="trapezoid">
          <a:avLst>
            <a:gd name="adj" fmla="val 51555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>
              <a:solidFill>
                <a:schemeClr val="bg1"/>
              </a:solidFill>
            </a:rPr>
            <a:t>My Opportunities</a:t>
          </a:r>
          <a:endParaRPr lang="en-US" sz="2400" b="1" kern="1200" dirty="0">
            <a:solidFill>
              <a:schemeClr val="bg1"/>
            </a:solidFill>
          </a:endParaRPr>
        </a:p>
      </dsp:txBody>
      <dsp:txXfrm>
        <a:off x="2100327" y="1494891"/>
        <a:ext cx="2003783" cy="1494891"/>
      </dsp:txXfrm>
    </dsp:sp>
    <dsp:sp modelId="{AFDA57F6-478C-5647-BE32-1CB2C8878797}">
      <dsp:nvSpPr>
        <dsp:cNvPr id="0" name=""/>
        <dsp:cNvSpPr/>
      </dsp:nvSpPr>
      <dsp:spPr>
        <a:xfrm>
          <a:off x="770686" y="2989783"/>
          <a:ext cx="4663066" cy="1532667"/>
        </a:xfrm>
        <a:prstGeom prst="trapezoid">
          <a:avLst>
            <a:gd name="adj" fmla="val 51555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>
              <a:solidFill>
                <a:schemeClr val="bg1"/>
              </a:solidFill>
            </a:rPr>
            <a:t>Environmental Opportunities</a:t>
          </a:r>
          <a:endParaRPr lang="en-US" sz="2400" b="1" kern="1200" dirty="0">
            <a:solidFill>
              <a:schemeClr val="bg1"/>
            </a:solidFill>
          </a:endParaRPr>
        </a:p>
      </dsp:txBody>
      <dsp:txXfrm>
        <a:off x="1586722" y="2989783"/>
        <a:ext cx="3030993" cy="1532667"/>
      </dsp:txXfrm>
    </dsp:sp>
    <dsp:sp modelId="{11B0F39D-0E78-E947-A0C5-B06B0044730F}">
      <dsp:nvSpPr>
        <dsp:cNvPr id="0" name=""/>
        <dsp:cNvSpPr/>
      </dsp:nvSpPr>
      <dsp:spPr>
        <a:xfrm>
          <a:off x="0" y="4522450"/>
          <a:ext cx="6204439" cy="1494891"/>
        </a:xfrm>
        <a:prstGeom prst="trapezoid">
          <a:avLst>
            <a:gd name="adj" fmla="val 51555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>
              <a:solidFill>
                <a:schemeClr val="bg1"/>
              </a:solidFill>
            </a:rPr>
            <a:t>All Possibilities</a:t>
          </a:r>
          <a:endParaRPr lang="en-US" sz="2400" b="1" kern="1200" dirty="0">
            <a:solidFill>
              <a:schemeClr val="bg1"/>
            </a:solidFill>
          </a:endParaRPr>
        </a:p>
      </dsp:txBody>
      <dsp:txXfrm>
        <a:off x="1085776" y="4522450"/>
        <a:ext cx="4032885" cy="149489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>
          <a:xfrm rot="20707748">
            <a:off x="-617539" y="-652551"/>
            <a:ext cx="6664606" cy="3942692"/>
          </a:xfrm>
          <a:custGeom>
            <a:avLst/>
            <a:gdLst/>
            <a:ahLst/>
            <a:cxnLst/>
            <a:rect l="l" t="t" r="r" b="b"/>
            <a:pathLst>
              <a:path w="6664606" h="3942692">
                <a:moveTo>
                  <a:pt x="1046923" y="0"/>
                </a:moveTo>
                <a:lnTo>
                  <a:pt x="6664606" y="1491692"/>
                </a:lnTo>
                <a:lnTo>
                  <a:pt x="6664606" y="3860602"/>
                </a:lnTo>
                <a:cubicBezTo>
                  <a:pt x="6664606" y="3905939"/>
                  <a:pt x="6627853" y="3942692"/>
                  <a:pt x="6582516" y="3942692"/>
                </a:cubicBezTo>
                <a:lnTo>
                  <a:pt x="0" y="3942692"/>
                </a:lnTo>
                <a:close/>
              </a:path>
            </a:pathLst>
          </a:custGeom>
          <a:solidFill>
            <a:schemeClr val="bg1">
              <a:alpha val="2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 rot="20707748">
            <a:off x="6168153" y="-441831"/>
            <a:ext cx="3126510" cy="2426476"/>
          </a:xfrm>
          <a:custGeom>
            <a:avLst/>
            <a:gdLst/>
            <a:ahLst/>
            <a:cxnLst/>
            <a:rect l="l" t="t" r="r" b="b"/>
            <a:pathLst>
              <a:path w="3126510" h="2426476">
                <a:moveTo>
                  <a:pt x="0" y="0"/>
                </a:moveTo>
                <a:lnTo>
                  <a:pt x="3126510" y="830198"/>
                </a:lnTo>
                <a:lnTo>
                  <a:pt x="2702642" y="2426476"/>
                </a:lnTo>
                <a:lnTo>
                  <a:pt x="82091" y="2426476"/>
                </a:lnTo>
                <a:cubicBezTo>
                  <a:pt x="36754" y="2426475"/>
                  <a:pt x="1" y="2389722"/>
                  <a:pt x="1" y="2344385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 rot="20707748">
            <a:off x="7144098" y="2001564"/>
            <a:ext cx="2679455" cy="4946037"/>
          </a:xfrm>
          <a:custGeom>
            <a:avLst/>
            <a:gdLst/>
            <a:ahLst/>
            <a:cxnLst/>
            <a:rect l="l" t="t" r="r" b="b"/>
            <a:pathLst>
              <a:path w="2679455" h="4946037">
                <a:moveTo>
                  <a:pt x="2679455" y="0"/>
                </a:moveTo>
                <a:lnTo>
                  <a:pt x="1366108" y="4946037"/>
                </a:lnTo>
                <a:lnTo>
                  <a:pt x="0" y="4583288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 rot="20707748">
            <a:off x="-205621" y="3323292"/>
            <a:ext cx="7378073" cy="4557796"/>
          </a:xfrm>
          <a:custGeom>
            <a:avLst/>
            <a:gdLst/>
            <a:ahLst/>
            <a:cxnLst/>
            <a:rect l="l" t="t" r="r" b="b"/>
            <a:pathLst>
              <a:path w="7378073" h="4557796">
                <a:moveTo>
                  <a:pt x="7327936" y="6451"/>
                </a:moveTo>
                <a:cubicBezTo>
                  <a:pt x="7357400" y="18913"/>
                  <a:pt x="7378073" y="48087"/>
                  <a:pt x="7378073" y="82090"/>
                </a:cubicBezTo>
                <a:lnTo>
                  <a:pt x="7378073" y="4557796"/>
                </a:lnTo>
                <a:lnTo>
                  <a:pt x="0" y="2598658"/>
                </a:lnTo>
                <a:lnTo>
                  <a:pt x="690034" y="0"/>
                </a:lnTo>
                <a:lnTo>
                  <a:pt x="7295983" y="0"/>
                </a:lnTo>
                <a:cubicBezTo>
                  <a:pt x="7307317" y="0"/>
                  <a:pt x="7318115" y="2297"/>
                  <a:pt x="7327936" y="645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-900000">
            <a:off x="547834" y="3632676"/>
            <a:ext cx="5985159" cy="1606102"/>
          </a:xfrm>
        </p:spPr>
        <p:txBody>
          <a:bodyPr>
            <a:normAutofit/>
          </a:bodyPr>
          <a:lstStyle>
            <a:lvl1pPr>
              <a:lnSpc>
                <a:spcPts val="6000"/>
              </a:lnSpc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-900000">
            <a:off x="2201145" y="5027230"/>
            <a:ext cx="4655297" cy="1128495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-900000">
            <a:off x="6741465" y="2313285"/>
            <a:ext cx="1524000" cy="365125"/>
          </a:xfrm>
        </p:spPr>
        <p:txBody>
          <a:bodyPr/>
          <a:lstStyle>
            <a:lvl1pPr algn="l">
              <a:defRPr sz="1800">
                <a:solidFill>
                  <a:schemeClr val="tx1"/>
                </a:solidFill>
              </a:defRPr>
            </a:lvl1pPr>
          </a:lstStyle>
          <a:p>
            <a:fld id="{4E025823-26C9-6544-A46A-D000BCF959C0}" type="datetimeFigureOut">
              <a:rPr lang="en-US" smtClean="0"/>
              <a:t>9/6/13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-900000">
            <a:off x="6551292" y="1528629"/>
            <a:ext cx="2465987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-900000">
            <a:off x="6451719" y="1162062"/>
            <a:ext cx="2133600" cy="421038"/>
          </a:xfrm>
        </p:spPr>
        <p:txBody>
          <a:bodyPr anchor="ctr"/>
          <a:lstStyle>
            <a:lvl1pPr algn="l">
              <a:defRPr sz="2400">
                <a:solidFill>
                  <a:schemeClr val="tx1"/>
                </a:solidFill>
              </a:defRPr>
            </a:lvl1pPr>
          </a:lstStyle>
          <a:p>
            <a:fld id="{78618F59-1C88-7A4A-B176-F49872E36F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 rot="20707748">
            <a:off x="-895918" y="-766298"/>
            <a:ext cx="8332816" cy="5894380"/>
          </a:xfrm>
          <a:custGeom>
            <a:avLst/>
            <a:gdLst/>
            <a:ahLst/>
            <a:cxnLst/>
            <a:rect l="l" t="t" r="r" b="b"/>
            <a:pathLst>
              <a:path w="8332816" h="5894380">
                <a:moveTo>
                  <a:pt x="1565164" y="0"/>
                </a:moveTo>
                <a:lnTo>
                  <a:pt x="8332816" y="1797049"/>
                </a:lnTo>
                <a:lnTo>
                  <a:pt x="8332816" y="5812290"/>
                </a:lnTo>
                <a:cubicBezTo>
                  <a:pt x="8332816" y="5857627"/>
                  <a:pt x="8296063" y="5894380"/>
                  <a:pt x="8250726" y="5894380"/>
                </a:cubicBezTo>
                <a:lnTo>
                  <a:pt x="0" y="5894380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 rot="20707748">
            <a:off x="64746" y="5089618"/>
            <a:ext cx="8528044" cy="2911464"/>
          </a:xfrm>
          <a:custGeom>
            <a:avLst/>
            <a:gdLst/>
            <a:ahLst/>
            <a:cxnLst/>
            <a:rect l="l" t="t" r="r" b="b"/>
            <a:pathLst>
              <a:path w="8528044" h="2911464">
                <a:moveTo>
                  <a:pt x="8477907" y="6451"/>
                </a:moveTo>
                <a:cubicBezTo>
                  <a:pt x="8507371" y="18913"/>
                  <a:pt x="8528044" y="48087"/>
                  <a:pt x="8528044" y="82090"/>
                </a:cubicBezTo>
                <a:lnTo>
                  <a:pt x="8528044" y="2911464"/>
                </a:lnTo>
                <a:lnTo>
                  <a:pt x="0" y="646970"/>
                </a:lnTo>
                <a:lnTo>
                  <a:pt x="171794" y="0"/>
                </a:lnTo>
                <a:lnTo>
                  <a:pt x="8445954" y="0"/>
                </a:lnTo>
                <a:cubicBezTo>
                  <a:pt x="8457288" y="0"/>
                  <a:pt x="8468086" y="2297"/>
                  <a:pt x="8477907" y="645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 rot="20707748">
            <a:off x="8533928" y="3839503"/>
            <a:ext cx="1011244" cy="2994350"/>
          </a:xfrm>
          <a:custGeom>
            <a:avLst/>
            <a:gdLst/>
            <a:ahLst/>
            <a:cxnLst/>
            <a:rect l="l" t="t" r="r" b="b"/>
            <a:pathLst>
              <a:path w="1011244" h="2994350">
                <a:moveTo>
                  <a:pt x="1011244" y="0"/>
                </a:moveTo>
                <a:lnTo>
                  <a:pt x="216140" y="2994350"/>
                </a:lnTo>
                <a:lnTo>
                  <a:pt x="0" y="2936957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 rot="20707748">
            <a:off x="7588490" y="-321837"/>
            <a:ext cx="1976541" cy="4072806"/>
          </a:xfrm>
          <a:custGeom>
            <a:avLst/>
            <a:gdLst/>
            <a:ahLst/>
            <a:cxnLst/>
            <a:rect l="l" t="t" r="r" b="b"/>
            <a:pathLst>
              <a:path w="1976541" h="4072806">
                <a:moveTo>
                  <a:pt x="0" y="0"/>
                </a:moveTo>
                <a:lnTo>
                  <a:pt x="1976541" y="524841"/>
                </a:lnTo>
                <a:lnTo>
                  <a:pt x="1034432" y="4072806"/>
                </a:lnTo>
                <a:lnTo>
                  <a:pt x="82090" y="4072806"/>
                </a:lnTo>
                <a:cubicBezTo>
                  <a:pt x="36753" y="4072806"/>
                  <a:pt x="0" y="4036053"/>
                  <a:pt x="0" y="3990716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900000">
            <a:off x="3183882" y="4760430"/>
            <a:ext cx="5004753" cy="1299542"/>
          </a:xfrm>
        </p:spPr>
        <p:txBody>
          <a:bodyPr anchor="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 rot="-900000">
            <a:off x="781854" y="984581"/>
            <a:ext cx="6581279" cy="360475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-900000">
            <a:off x="6996405" y="6238502"/>
            <a:ext cx="1524000" cy="365125"/>
          </a:xfrm>
        </p:spPr>
        <p:txBody>
          <a:bodyPr/>
          <a:lstStyle/>
          <a:p>
            <a:fld id="{4E025823-26C9-6544-A46A-D000BCF959C0}" type="datetimeFigureOut">
              <a:rPr lang="en-US" smtClean="0"/>
              <a:t>9/6/13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-900000">
            <a:off x="5321849" y="6094794"/>
            <a:ext cx="3124200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-900000">
            <a:off x="8182730" y="3246937"/>
            <a:ext cx="907445" cy="365125"/>
          </a:xfrm>
        </p:spPr>
        <p:txBody>
          <a:bodyPr/>
          <a:lstStyle>
            <a:lvl1pPr algn="l">
              <a:defRPr/>
            </a:lvl1pPr>
          </a:lstStyle>
          <a:p>
            <a:fld id="{78618F59-1C88-7A4A-B176-F49872E36F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 rot="20707748">
            <a:off x="-882907" y="-626065"/>
            <a:ext cx="7440156" cy="7347127"/>
          </a:xfrm>
          <a:custGeom>
            <a:avLst/>
            <a:gdLst/>
            <a:ahLst/>
            <a:cxnLst/>
            <a:rect l="l" t="t" r="r" b="b"/>
            <a:pathLst>
              <a:path w="7440156" h="7347127">
                <a:moveTo>
                  <a:pt x="1760047" y="0"/>
                </a:moveTo>
                <a:lnTo>
                  <a:pt x="7440156" y="1508269"/>
                </a:lnTo>
                <a:lnTo>
                  <a:pt x="7440156" y="7265037"/>
                </a:lnTo>
                <a:cubicBezTo>
                  <a:pt x="7440156" y="7310374"/>
                  <a:pt x="7403403" y="7347127"/>
                  <a:pt x="7358066" y="7347127"/>
                </a:cubicBezTo>
                <a:lnTo>
                  <a:pt x="2707078" y="7347127"/>
                </a:lnTo>
                <a:lnTo>
                  <a:pt x="0" y="6628304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 rot="20707748">
            <a:off x="3227235" y="6274264"/>
            <a:ext cx="4396677" cy="1167472"/>
          </a:xfrm>
          <a:custGeom>
            <a:avLst/>
            <a:gdLst/>
            <a:ahLst/>
            <a:cxnLst/>
            <a:rect l="l" t="t" r="r" b="b"/>
            <a:pathLst>
              <a:path w="4396677" h="1167472">
                <a:moveTo>
                  <a:pt x="4346539" y="6451"/>
                </a:moveTo>
                <a:cubicBezTo>
                  <a:pt x="4376003" y="18913"/>
                  <a:pt x="4396677" y="48087"/>
                  <a:pt x="4396677" y="82090"/>
                </a:cubicBezTo>
                <a:lnTo>
                  <a:pt x="4396677" y="1167472"/>
                </a:lnTo>
                <a:lnTo>
                  <a:pt x="0" y="0"/>
                </a:lnTo>
                <a:lnTo>
                  <a:pt x="4314586" y="0"/>
                </a:lnTo>
                <a:cubicBezTo>
                  <a:pt x="4325920" y="0"/>
                  <a:pt x="4336718" y="2297"/>
                  <a:pt x="4346539" y="6451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 rot="20707748">
            <a:off x="7659524" y="5459724"/>
            <a:ext cx="1710569" cy="1538689"/>
          </a:xfrm>
          <a:custGeom>
            <a:avLst/>
            <a:gdLst/>
            <a:ahLst/>
            <a:cxnLst/>
            <a:rect l="l" t="t" r="r" b="b"/>
            <a:pathLst>
              <a:path w="1710569" h="1538689">
                <a:moveTo>
                  <a:pt x="1710569" y="1"/>
                </a:moveTo>
                <a:lnTo>
                  <a:pt x="1301993" y="1538689"/>
                </a:lnTo>
                <a:lnTo>
                  <a:pt x="0" y="1192965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 rot="20707748">
            <a:off x="6666426" y="-490731"/>
            <a:ext cx="3065776" cy="5811871"/>
          </a:xfrm>
          <a:custGeom>
            <a:avLst/>
            <a:gdLst/>
            <a:ahLst/>
            <a:cxnLst/>
            <a:rect l="l" t="t" r="r" b="b"/>
            <a:pathLst>
              <a:path w="3065776" h="5811871">
                <a:moveTo>
                  <a:pt x="0" y="0"/>
                </a:moveTo>
                <a:lnTo>
                  <a:pt x="3065776" y="814071"/>
                </a:lnTo>
                <a:lnTo>
                  <a:pt x="1738684" y="5811871"/>
                </a:lnTo>
                <a:lnTo>
                  <a:pt x="82090" y="5811871"/>
                </a:lnTo>
                <a:cubicBezTo>
                  <a:pt x="36753" y="5811871"/>
                  <a:pt x="0" y="5775118"/>
                  <a:pt x="0" y="572978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 rot="-900000">
            <a:off x="6793335" y="511413"/>
            <a:ext cx="1435608" cy="4818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 rot="-900000">
            <a:off x="967762" y="1075673"/>
            <a:ext cx="5398955" cy="508826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-900000">
            <a:off x="7754112" y="5888736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4E025823-26C9-6544-A46A-D000BCF959C0}" type="datetimeFigureOut">
              <a:rPr lang="en-US" smtClean="0"/>
              <a:t>9/6/13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-900000">
            <a:off x="4997808" y="6188244"/>
            <a:ext cx="2380306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-900000">
            <a:off x="7690104" y="5641848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78618F59-1C88-7A4A-B176-F49872E36F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 rot="907748">
            <a:off x="-865440" y="850599"/>
            <a:ext cx="3615441" cy="6151724"/>
          </a:xfrm>
          <a:custGeom>
            <a:avLst/>
            <a:gdLst/>
            <a:ahLst/>
            <a:cxnLst/>
            <a:rect l="l" t="t" r="r" b="b"/>
            <a:pathLst>
              <a:path w="3615441" h="6151724">
                <a:moveTo>
                  <a:pt x="0" y="0"/>
                </a:moveTo>
                <a:lnTo>
                  <a:pt x="3533351" y="0"/>
                </a:lnTo>
                <a:cubicBezTo>
                  <a:pt x="3578688" y="0"/>
                  <a:pt x="3615441" y="36753"/>
                  <a:pt x="3615441" y="82090"/>
                </a:cubicBezTo>
                <a:lnTo>
                  <a:pt x="3615441" y="5623909"/>
                </a:lnTo>
                <a:lnTo>
                  <a:pt x="1663219" y="6151724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 rot="907748">
            <a:off x="17749" y="-511509"/>
            <a:ext cx="3735394" cy="1387781"/>
          </a:xfrm>
          <a:custGeom>
            <a:avLst/>
            <a:gdLst/>
            <a:ahLst/>
            <a:cxnLst/>
            <a:rect l="l" t="t" r="r" b="b"/>
            <a:pathLst>
              <a:path w="3735394" h="1387781">
                <a:moveTo>
                  <a:pt x="0" y="1009924"/>
                </a:moveTo>
                <a:lnTo>
                  <a:pt x="3735394" y="0"/>
                </a:lnTo>
                <a:lnTo>
                  <a:pt x="3735394" y="1305691"/>
                </a:lnTo>
                <a:cubicBezTo>
                  <a:pt x="3735394" y="1351028"/>
                  <a:pt x="3698641" y="1387781"/>
                  <a:pt x="3653304" y="1387781"/>
                </a:cubicBezTo>
                <a:lnTo>
                  <a:pt x="102160" y="1387781"/>
                </a:ln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 rot="907748">
            <a:off x="2146801" y="6590199"/>
            <a:ext cx="1981025" cy="535602"/>
          </a:xfrm>
          <a:custGeom>
            <a:avLst/>
            <a:gdLst/>
            <a:ahLst/>
            <a:cxnLst/>
            <a:rect l="l" t="t" r="r" b="b"/>
            <a:pathLst>
              <a:path w="1981025" h="535602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1981025" y="0"/>
                </a:lnTo>
                <a:lnTo>
                  <a:pt x="0" y="535602"/>
                </a:lnTo>
                <a:lnTo>
                  <a:pt x="0" y="82090"/>
                </a:lnTo>
                <a:cubicBezTo>
                  <a:pt x="0" y="48087"/>
                  <a:pt x="20674" y="18913"/>
                  <a:pt x="50137" y="6451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 rot="907748">
            <a:off x="3185141" y="-553633"/>
            <a:ext cx="6782931" cy="7826540"/>
          </a:xfrm>
          <a:custGeom>
            <a:avLst/>
            <a:gdLst/>
            <a:ahLst/>
            <a:cxnLst/>
            <a:rect l="l" t="t" r="r" b="b"/>
            <a:pathLst>
              <a:path w="6782931" h="7826540">
                <a:moveTo>
                  <a:pt x="0" y="1349945"/>
                </a:moveTo>
                <a:lnTo>
                  <a:pt x="4993024" y="0"/>
                </a:lnTo>
                <a:lnTo>
                  <a:pt x="6782931" y="6620302"/>
                </a:lnTo>
                <a:lnTo>
                  <a:pt x="2321435" y="7826540"/>
                </a:lnTo>
                <a:lnTo>
                  <a:pt x="82090" y="7826540"/>
                </a:lnTo>
                <a:cubicBezTo>
                  <a:pt x="36753" y="7826540"/>
                  <a:pt x="0" y="7789787"/>
                  <a:pt x="0" y="7744450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4500000">
            <a:off x="-633894" y="2921988"/>
            <a:ext cx="5064953" cy="169563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900000">
            <a:off x="3479028" y="959716"/>
            <a:ext cx="4658735" cy="5077623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900000">
            <a:off x="1690988" y="608314"/>
            <a:ext cx="1789355" cy="365125"/>
          </a:xfrm>
        </p:spPr>
        <p:txBody>
          <a:bodyPr/>
          <a:lstStyle/>
          <a:p>
            <a:fld id="{4E025823-26C9-6544-A46A-D000BCF959C0}" type="datetimeFigureOut">
              <a:rPr lang="en-US" smtClean="0"/>
              <a:t>9/6/13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900000">
            <a:off x="3103620" y="6177546"/>
            <a:ext cx="239223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900000">
            <a:off x="1265370" y="300797"/>
            <a:ext cx="2287319" cy="365125"/>
          </a:xfrm>
        </p:spPr>
        <p:txBody>
          <a:bodyPr/>
          <a:lstStyle/>
          <a:p>
            <a:fld id="{78618F59-1C88-7A4A-B176-F49872E36F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ounded Rectangle 16"/>
          <p:cNvSpPr/>
          <p:nvPr/>
        </p:nvSpPr>
        <p:spPr>
          <a:xfrm rot="900000">
            <a:off x="-57216" y="-1017685"/>
            <a:ext cx="7411427" cy="3438177"/>
          </a:xfrm>
          <a:custGeom>
            <a:avLst/>
            <a:gdLst/>
            <a:ahLst/>
            <a:cxnLst/>
            <a:rect l="l" t="t" r="r" b="b"/>
            <a:pathLst>
              <a:path w="7411427" h="3438177">
                <a:moveTo>
                  <a:pt x="0" y="1985886"/>
                </a:moveTo>
                <a:lnTo>
                  <a:pt x="7411427" y="0"/>
                </a:lnTo>
                <a:lnTo>
                  <a:pt x="7411427" y="3356087"/>
                </a:lnTo>
                <a:cubicBezTo>
                  <a:pt x="7411427" y="3401424"/>
                  <a:pt x="7374674" y="3438177"/>
                  <a:pt x="7329337" y="3438177"/>
                </a:cubicBezTo>
                <a:lnTo>
                  <a:pt x="389140" y="3438177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 rot="900000">
            <a:off x="-776641" y="2417820"/>
            <a:ext cx="6998365" cy="5080081"/>
          </a:xfrm>
          <a:custGeom>
            <a:avLst/>
            <a:gdLst/>
            <a:ahLst/>
            <a:cxnLst/>
            <a:rect l="l" t="t" r="r" b="b"/>
            <a:pathLst>
              <a:path w="6998365" h="5080081">
                <a:moveTo>
                  <a:pt x="0" y="0"/>
                </a:moveTo>
                <a:lnTo>
                  <a:pt x="6916275" y="0"/>
                </a:lnTo>
                <a:cubicBezTo>
                  <a:pt x="6961612" y="0"/>
                  <a:pt x="6998365" y="36753"/>
                  <a:pt x="6998365" y="82090"/>
                </a:cubicBezTo>
                <a:lnTo>
                  <a:pt x="6998365" y="3569608"/>
                </a:lnTo>
                <a:lnTo>
                  <a:pt x="1361203" y="5080081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ounded Rectangle 18"/>
          <p:cNvSpPr/>
          <p:nvPr/>
        </p:nvSpPr>
        <p:spPr>
          <a:xfrm rot="900000">
            <a:off x="6338067" y="3775812"/>
            <a:ext cx="3102275" cy="3544033"/>
          </a:xfrm>
          <a:custGeom>
            <a:avLst/>
            <a:gdLst/>
            <a:ahLst/>
            <a:cxnLst/>
            <a:rect l="l" t="t" r="r" b="b"/>
            <a:pathLst>
              <a:path w="3102275" h="3544033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2375388" y="0"/>
                </a:lnTo>
                <a:lnTo>
                  <a:pt x="3102275" y="2712781"/>
                </a:lnTo>
                <a:lnTo>
                  <a:pt x="0" y="3544033"/>
                </a:lnTo>
                <a:lnTo>
                  <a:pt x="0" y="82090"/>
                </a:lnTo>
                <a:cubicBezTo>
                  <a:pt x="0" y="48087"/>
                  <a:pt x="20673" y="18913"/>
                  <a:pt x="50137" y="6451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ounded Rectangle 19"/>
          <p:cNvSpPr/>
          <p:nvPr/>
        </p:nvSpPr>
        <p:spPr>
          <a:xfrm rot="900000">
            <a:off x="7327879" y="-104312"/>
            <a:ext cx="2350627" cy="3820866"/>
          </a:xfrm>
          <a:custGeom>
            <a:avLst/>
            <a:gdLst/>
            <a:ahLst/>
            <a:cxnLst/>
            <a:rect l="l" t="t" r="r" b="b"/>
            <a:pathLst>
              <a:path w="2350627" h="3820866">
                <a:moveTo>
                  <a:pt x="1" y="355523"/>
                </a:moveTo>
                <a:lnTo>
                  <a:pt x="1326829" y="0"/>
                </a:lnTo>
                <a:lnTo>
                  <a:pt x="2350627" y="3820866"/>
                </a:lnTo>
                <a:lnTo>
                  <a:pt x="82091" y="3820866"/>
                </a:lnTo>
                <a:cubicBezTo>
                  <a:pt x="36754" y="3820866"/>
                  <a:pt x="1" y="3784113"/>
                  <a:pt x="0" y="3738776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900000">
            <a:off x="534986" y="2921829"/>
            <a:ext cx="5690855" cy="1570680"/>
          </a:xfrm>
        </p:spPr>
        <p:txBody>
          <a:bodyPr anchor="b">
            <a:noAutofit/>
          </a:bodyPr>
          <a:lstStyle>
            <a:lvl1pPr algn="r">
              <a:defRPr sz="48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900000">
            <a:off x="537849" y="4494201"/>
            <a:ext cx="5271544" cy="1500187"/>
          </a:xfrm>
        </p:spPr>
        <p:txBody>
          <a:bodyPr anchor="t">
            <a:normAutofit/>
          </a:bodyPr>
          <a:lstStyle>
            <a:lvl1pPr marL="0" indent="0" algn="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900000">
            <a:off x="6878368" y="3761385"/>
            <a:ext cx="1524000" cy="365125"/>
          </a:xfrm>
        </p:spPr>
        <p:txBody>
          <a:bodyPr/>
          <a:lstStyle>
            <a:lvl1pPr algn="l">
              <a:defRPr/>
            </a:lvl1pPr>
          </a:lstStyle>
          <a:p>
            <a:fld id="{4E025823-26C9-6544-A46A-D000BCF959C0}" type="datetimeFigureOut">
              <a:rPr lang="en-US" smtClean="0"/>
              <a:t>9/6/13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900000">
            <a:off x="7056965" y="3170795"/>
            <a:ext cx="19263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900000" flipH="1">
            <a:off x="7176363" y="2661157"/>
            <a:ext cx="683979" cy="365125"/>
          </a:xfrm>
        </p:spPr>
        <p:txBody>
          <a:bodyPr/>
          <a:lstStyle>
            <a:lvl1pPr algn="l">
              <a:defRPr/>
            </a:lvl1pPr>
          </a:lstStyle>
          <a:p>
            <a:fld id="{78618F59-1C88-7A4A-B176-F49872E36F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ounded Rectangle 16"/>
          <p:cNvSpPr/>
          <p:nvPr/>
        </p:nvSpPr>
        <p:spPr>
          <a:xfrm rot="20707748">
            <a:off x="-883225" y="-625990"/>
            <a:ext cx="7439907" cy="7344599"/>
          </a:xfrm>
          <a:custGeom>
            <a:avLst/>
            <a:gdLst/>
            <a:ahLst/>
            <a:cxnLst/>
            <a:rect l="l" t="t" r="r" b="b"/>
            <a:pathLst>
              <a:path w="7439907" h="7344599">
                <a:moveTo>
                  <a:pt x="1760047" y="0"/>
                </a:moveTo>
                <a:lnTo>
                  <a:pt x="7439906" y="1508202"/>
                </a:lnTo>
                <a:lnTo>
                  <a:pt x="7439907" y="7262509"/>
                </a:lnTo>
                <a:cubicBezTo>
                  <a:pt x="7439906" y="7307846"/>
                  <a:pt x="7403153" y="7344599"/>
                  <a:pt x="7357816" y="7344599"/>
                </a:cubicBezTo>
                <a:lnTo>
                  <a:pt x="2697558" y="7344599"/>
                </a:lnTo>
                <a:lnTo>
                  <a:pt x="0" y="6628303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 rot="20707748">
            <a:off x="3237537" y="6275496"/>
            <a:ext cx="4387395" cy="1165008"/>
          </a:xfrm>
          <a:custGeom>
            <a:avLst/>
            <a:gdLst/>
            <a:ahLst/>
            <a:cxnLst/>
            <a:rect l="l" t="t" r="r" b="b"/>
            <a:pathLst>
              <a:path w="4387395" h="1165008">
                <a:moveTo>
                  <a:pt x="4337258" y="6451"/>
                </a:moveTo>
                <a:cubicBezTo>
                  <a:pt x="4366722" y="18913"/>
                  <a:pt x="4387395" y="48087"/>
                  <a:pt x="4387395" y="82090"/>
                </a:cubicBezTo>
                <a:lnTo>
                  <a:pt x="4387395" y="1165008"/>
                </a:lnTo>
                <a:lnTo>
                  <a:pt x="0" y="0"/>
                </a:lnTo>
                <a:lnTo>
                  <a:pt x="4305305" y="0"/>
                </a:lnTo>
                <a:cubicBezTo>
                  <a:pt x="4316639" y="0"/>
                  <a:pt x="4327437" y="2297"/>
                  <a:pt x="4337258" y="6451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ounded Rectangle 18"/>
          <p:cNvSpPr/>
          <p:nvPr/>
        </p:nvSpPr>
        <p:spPr>
          <a:xfrm rot="20707748">
            <a:off x="7660698" y="5462349"/>
            <a:ext cx="1709024" cy="1536003"/>
          </a:xfrm>
          <a:custGeom>
            <a:avLst/>
            <a:gdLst/>
            <a:ahLst/>
            <a:cxnLst/>
            <a:rect l="l" t="t" r="r" b="b"/>
            <a:pathLst>
              <a:path w="1709024" h="1536003">
                <a:moveTo>
                  <a:pt x="1709024" y="0"/>
                </a:moveTo>
                <a:lnTo>
                  <a:pt x="1301161" y="1536003"/>
                </a:lnTo>
                <a:lnTo>
                  <a:pt x="0" y="1190500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ounded Rectangle 19"/>
          <p:cNvSpPr/>
          <p:nvPr/>
        </p:nvSpPr>
        <p:spPr>
          <a:xfrm rot="20707748">
            <a:off x="6667944" y="-490547"/>
            <a:ext cx="3064333" cy="5811872"/>
          </a:xfrm>
          <a:custGeom>
            <a:avLst/>
            <a:gdLst/>
            <a:ahLst/>
            <a:cxnLst/>
            <a:rect l="l" t="t" r="r" b="b"/>
            <a:pathLst>
              <a:path w="3064333" h="5811872">
                <a:moveTo>
                  <a:pt x="0" y="0"/>
                </a:moveTo>
                <a:lnTo>
                  <a:pt x="3064333" y="813688"/>
                </a:lnTo>
                <a:lnTo>
                  <a:pt x="1737140" y="5811872"/>
                </a:lnTo>
                <a:lnTo>
                  <a:pt x="82090" y="5811872"/>
                </a:lnTo>
                <a:cubicBezTo>
                  <a:pt x="36753" y="5811872"/>
                  <a:pt x="0" y="5775119"/>
                  <a:pt x="0" y="5729782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4500000">
            <a:off x="5171893" y="2231024"/>
            <a:ext cx="4820301" cy="143615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 rot="-900000">
            <a:off x="1014439" y="1335061"/>
            <a:ext cx="2578608" cy="4839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 rot="-900000">
            <a:off x="3701032" y="618005"/>
            <a:ext cx="2580010" cy="4837176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-900000">
            <a:off x="7755919" y="5887412"/>
            <a:ext cx="1241980" cy="365125"/>
          </a:xfrm>
        </p:spPr>
        <p:txBody>
          <a:bodyPr/>
          <a:lstStyle>
            <a:lvl1pPr algn="l">
              <a:defRPr/>
            </a:lvl1pPr>
          </a:lstStyle>
          <a:p>
            <a:fld id="{4E025823-26C9-6544-A46A-D000BCF959C0}" type="datetimeFigureOut">
              <a:rPr lang="en-US" smtClean="0"/>
              <a:t>9/6/13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900000">
            <a:off x="4054658" y="5494374"/>
            <a:ext cx="3124200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-900000">
            <a:off x="7690164" y="5643110"/>
            <a:ext cx="1241693" cy="365125"/>
          </a:xfrm>
        </p:spPr>
        <p:txBody>
          <a:bodyPr/>
          <a:lstStyle>
            <a:lvl1pPr algn="l">
              <a:defRPr/>
            </a:lvl1pPr>
          </a:lstStyle>
          <a:p>
            <a:fld id="{78618F59-1C88-7A4A-B176-F49872E36F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ounded Rectangle 52"/>
          <p:cNvSpPr/>
          <p:nvPr/>
        </p:nvSpPr>
        <p:spPr>
          <a:xfrm rot="20707748">
            <a:off x="-883225" y="-625990"/>
            <a:ext cx="7439907" cy="7344599"/>
          </a:xfrm>
          <a:custGeom>
            <a:avLst/>
            <a:gdLst/>
            <a:ahLst/>
            <a:cxnLst/>
            <a:rect l="l" t="t" r="r" b="b"/>
            <a:pathLst>
              <a:path w="7439907" h="7344599">
                <a:moveTo>
                  <a:pt x="1760047" y="0"/>
                </a:moveTo>
                <a:lnTo>
                  <a:pt x="7439906" y="1508202"/>
                </a:lnTo>
                <a:lnTo>
                  <a:pt x="7439907" y="7262509"/>
                </a:lnTo>
                <a:cubicBezTo>
                  <a:pt x="7439906" y="7307846"/>
                  <a:pt x="7403153" y="7344599"/>
                  <a:pt x="7357816" y="7344599"/>
                </a:cubicBezTo>
                <a:lnTo>
                  <a:pt x="2697558" y="7344599"/>
                </a:lnTo>
                <a:lnTo>
                  <a:pt x="0" y="6628303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ounded Rectangle 53"/>
          <p:cNvSpPr/>
          <p:nvPr/>
        </p:nvSpPr>
        <p:spPr>
          <a:xfrm rot="20707748">
            <a:off x="3237537" y="6275496"/>
            <a:ext cx="4387395" cy="1165008"/>
          </a:xfrm>
          <a:custGeom>
            <a:avLst/>
            <a:gdLst/>
            <a:ahLst/>
            <a:cxnLst/>
            <a:rect l="l" t="t" r="r" b="b"/>
            <a:pathLst>
              <a:path w="4387395" h="1165008">
                <a:moveTo>
                  <a:pt x="4337258" y="6451"/>
                </a:moveTo>
                <a:cubicBezTo>
                  <a:pt x="4366722" y="18913"/>
                  <a:pt x="4387395" y="48087"/>
                  <a:pt x="4387395" y="82090"/>
                </a:cubicBezTo>
                <a:lnTo>
                  <a:pt x="4387395" y="1165008"/>
                </a:lnTo>
                <a:lnTo>
                  <a:pt x="0" y="0"/>
                </a:lnTo>
                <a:lnTo>
                  <a:pt x="4305305" y="0"/>
                </a:lnTo>
                <a:cubicBezTo>
                  <a:pt x="4316639" y="0"/>
                  <a:pt x="4327437" y="2297"/>
                  <a:pt x="4337258" y="6451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ounded Rectangle 54"/>
          <p:cNvSpPr/>
          <p:nvPr/>
        </p:nvSpPr>
        <p:spPr>
          <a:xfrm rot="20707748">
            <a:off x="7660698" y="5462349"/>
            <a:ext cx="1709024" cy="1536003"/>
          </a:xfrm>
          <a:custGeom>
            <a:avLst/>
            <a:gdLst/>
            <a:ahLst/>
            <a:cxnLst/>
            <a:rect l="l" t="t" r="r" b="b"/>
            <a:pathLst>
              <a:path w="1709024" h="1536003">
                <a:moveTo>
                  <a:pt x="1709024" y="0"/>
                </a:moveTo>
                <a:lnTo>
                  <a:pt x="1301161" y="1536003"/>
                </a:lnTo>
                <a:lnTo>
                  <a:pt x="0" y="1190500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ounded Rectangle 55"/>
          <p:cNvSpPr/>
          <p:nvPr/>
        </p:nvSpPr>
        <p:spPr>
          <a:xfrm rot="20707748">
            <a:off x="6667944" y="-490547"/>
            <a:ext cx="3064333" cy="5811872"/>
          </a:xfrm>
          <a:custGeom>
            <a:avLst/>
            <a:gdLst/>
            <a:ahLst/>
            <a:cxnLst/>
            <a:rect l="l" t="t" r="r" b="b"/>
            <a:pathLst>
              <a:path w="3064333" h="5811872">
                <a:moveTo>
                  <a:pt x="0" y="0"/>
                </a:moveTo>
                <a:lnTo>
                  <a:pt x="3064333" y="813688"/>
                </a:lnTo>
                <a:lnTo>
                  <a:pt x="1737140" y="5811872"/>
                </a:lnTo>
                <a:lnTo>
                  <a:pt x="82090" y="5811872"/>
                </a:lnTo>
                <a:cubicBezTo>
                  <a:pt x="36753" y="5811872"/>
                  <a:pt x="0" y="5775119"/>
                  <a:pt x="0" y="5729782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4500000">
            <a:off x="5175504" y="2231136"/>
            <a:ext cx="4818888" cy="1435608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-900000">
            <a:off x="854761" y="1406870"/>
            <a:ext cx="2213148" cy="759866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 rot="-900000">
            <a:off x="1120518" y="2227895"/>
            <a:ext cx="2578608" cy="39387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 rot="-900000">
            <a:off x="3535709" y="687503"/>
            <a:ext cx="2214753" cy="753043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 rot="-900000">
            <a:off x="3808498" y="1495882"/>
            <a:ext cx="2578608" cy="395590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 rot="-900000">
            <a:off x="7754112" y="5888736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4E025823-26C9-6544-A46A-D000BCF959C0}" type="datetimeFigureOut">
              <a:rPr lang="en-US" smtClean="0"/>
              <a:t>9/6/13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 rot="-900000">
            <a:off x="4050792" y="5495544"/>
            <a:ext cx="3124200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 rot="-900000">
            <a:off x="7690104" y="5641848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78618F59-1C88-7A4A-B176-F49872E36F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>
          <a:xfrm rot="907748">
            <a:off x="-865440" y="850599"/>
            <a:ext cx="3615441" cy="6151724"/>
          </a:xfrm>
          <a:custGeom>
            <a:avLst/>
            <a:gdLst/>
            <a:ahLst/>
            <a:cxnLst/>
            <a:rect l="l" t="t" r="r" b="b"/>
            <a:pathLst>
              <a:path w="3615441" h="6151724">
                <a:moveTo>
                  <a:pt x="0" y="0"/>
                </a:moveTo>
                <a:lnTo>
                  <a:pt x="3533351" y="0"/>
                </a:lnTo>
                <a:cubicBezTo>
                  <a:pt x="3578688" y="0"/>
                  <a:pt x="3615441" y="36753"/>
                  <a:pt x="3615441" y="82090"/>
                </a:cubicBezTo>
                <a:lnTo>
                  <a:pt x="3615441" y="5623909"/>
                </a:lnTo>
                <a:lnTo>
                  <a:pt x="1663219" y="6151724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ed Rectangle 21"/>
          <p:cNvSpPr/>
          <p:nvPr/>
        </p:nvSpPr>
        <p:spPr>
          <a:xfrm rot="907748">
            <a:off x="17749" y="-511509"/>
            <a:ext cx="3735394" cy="1387781"/>
          </a:xfrm>
          <a:custGeom>
            <a:avLst/>
            <a:gdLst/>
            <a:ahLst/>
            <a:cxnLst/>
            <a:rect l="l" t="t" r="r" b="b"/>
            <a:pathLst>
              <a:path w="3735394" h="1387781">
                <a:moveTo>
                  <a:pt x="0" y="1009924"/>
                </a:moveTo>
                <a:lnTo>
                  <a:pt x="3735394" y="0"/>
                </a:lnTo>
                <a:lnTo>
                  <a:pt x="3735394" y="1305691"/>
                </a:lnTo>
                <a:cubicBezTo>
                  <a:pt x="3735394" y="1351028"/>
                  <a:pt x="3698641" y="1387781"/>
                  <a:pt x="3653304" y="1387781"/>
                </a:cubicBezTo>
                <a:lnTo>
                  <a:pt x="102160" y="1387781"/>
                </a:ln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ounded Rectangle 22"/>
          <p:cNvSpPr/>
          <p:nvPr/>
        </p:nvSpPr>
        <p:spPr>
          <a:xfrm rot="907748">
            <a:off x="2146801" y="6590199"/>
            <a:ext cx="1981025" cy="535602"/>
          </a:xfrm>
          <a:custGeom>
            <a:avLst/>
            <a:gdLst/>
            <a:ahLst/>
            <a:cxnLst/>
            <a:rect l="l" t="t" r="r" b="b"/>
            <a:pathLst>
              <a:path w="1981025" h="535602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1981025" y="0"/>
                </a:lnTo>
                <a:lnTo>
                  <a:pt x="0" y="535602"/>
                </a:lnTo>
                <a:lnTo>
                  <a:pt x="0" y="82090"/>
                </a:lnTo>
                <a:cubicBezTo>
                  <a:pt x="0" y="48087"/>
                  <a:pt x="20674" y="18913"/>
                  <a:pt x="50137" y="6451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ounded Rectangle 23"/>
          <p:cNvSpPr/>
          <p:nvPr/>
        </p:nvSpPr>
        <p:spPr>
          <a:xfrm rot="907748">
            <a:off x="3185141" y="-553633"/>
            <a:ext cx="6782931" cy="7826540"/>
          </a:xfrm>
          <a:custGeom>
            <a:avLst/>
            <a:gdLst/>
            <a:ahLst/>
            <a:cxnLst/>
            <a:rect l="l" t="t" r="r" b="b"/>
            <a:pathLst>
              <a:path w="6782931" h="7826540">
                <a:moveTo>
                  <a:pt x="0" y="1349945"/>
                </a:moveTo>
                <a:lnTo>
                  <a:pt x="4993024" y="0"/>
                </a:lnTo>
                <a:lnTo>
                  <a:pt x="6782931" y="6620302"/>
                </a:lnTo>
                <a:lnTo>
                  <a:pt x="2321435" y="7826540"/>
                </a:lnTo>
                <a:lnTo>
                  <a:pt x="82090" y="7826540"/>
                </a:lnTo>
                <a:cubicBezTo>
                  <a:pt x="36753" y="7826540"/>
                  <a:pt x="0" y="7789787"/>
                  <a:pt x="0" y="7744450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4500000">
            <a:off x="-630936" y="2926080"/>
            <a:ext cx="5065776" cy="169164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 rot="900000">
            <a:off x="1691640" y="612648"/>
            <a:ext cx="1792224" cy="365125"/>
          </a:xfrm>
        </p:spPr>
        <p:txBody>
          <a:bodyPr/>
          <a:lstStyle/>
          <a:p>
            <a:fld id="{4E025823-26C9-6544-A46A-D000BCF959C0}" type="datetimeFigureOut">
              <a:rPr lang="en-US" smtClean="0"/>
              <a:t>9/6/13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 rot="900000">
            <a:off x="2493721" y="6101033"/>
            <a:ext cx="305211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 rot="900000">
            <a:off x="1261872" y="301752"/>
            <a:ext cx="2286000" cy="365125"/>
          </a:xfrm>
        </p:spPr>
        <p:txBody>
          <a:bodyPr/>
          <a:lstStyle/>
          <a:p>
            <a:fld id="{78618F59-1C88-7A4A-B176-F49872E36F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 rot="900000">
            <a:off x="-372248" y="-1218153"/>
            <a:ext cx="8577953" cy="6344114"/>
          </a:xfrm>
          <a:custGeom>
            <a:avLst/>
            <a:gdLst/>
            <a:ahLst/>
            <a:cxnLst/>
            <a:rect l="l" t="t" r="r" b="b"/>
            <a:pathLst>
              <a:path w="8577953" h="6344114">
                <a:moveTo>
                  <a:pt x="0" y="2298455"/>
                </a:moveTo>
                <a:lnTo>
                  <a:pt x="8577953" y="0"/>
                </a:lnTo>
                <a:lnTo>
                  <a:pt x="8577953" y="6262024"/>
                </a:lnTo>
                <a:cubicBezTo>
                  <a:pt x="8577953" y="6307361"/>
                  <a:pt x="8541200" y="6344113"/>
                  <a:pt x="8495863" y="6344113"/>
                </a:cubicBezTo>
                <a:lnTo>
                  <a:pt x="1084031" y="6344114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 rot="900000">
            <a:off x="-449071" y="5207889"/>
            <a:ext cx="7470000" cy="2486713"/>
          </a:xfrm>
          <a:custGeom>
            <a:avLst/>
            <a:gdLst/>
            <a:ahLst/>
            <a:cxnLst/>
            <a:rect l="l" t="t" r="r" b="b"/>
            <a:pathLst>
              <a:path w="7470000" h="2486713">
                <a:moveTo>
                  <a:pt x="0" y="0"/>
                </a:moveTo>
                <a:lnTo>
                  <a:pt x="7387910" y="0"/>
                </a:lnTo>
                <a:cubicBezTo>
                  <a:pt x="7433247" y="0"/>
                  <a:pt x="7470000" y="36753"/>
                  <a:pt x="7470000" y="82090"/>
                </a:cubicBezTo>
                <a:lnTo>
                  <a:pt x="7470000" y="663670"/>
                </a:lnTo>
                <a:lnTo>
                  <a:pt x="666313" y="2486713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 rot="900000">
            <a:off x="7192310" y="6483326"/>
            <a:ext cx="1932834" cy="635630"/>
          </a:xfrm>
          <a:custGeom>
            <a:avLst/>
            <a:gdLst/>
            <a:ahLst/>
            <a:cxnLst/>
            <a:rect l="l" t="t" r="r" b="b"/>
            <a:pathLst>
              <a:path w="1932834" h="635630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1901288" y="0"/>
                </a:lnTo>
                <a:lnTo>
                  <a:pt x="1932834" y="117729"/>
                </a:lnTo>
                <a:lnTo>
                  <a:pt x="0" y="635630"/>
                </a:lnTo>
                <a:lnTo>
                  <a:pt x="0" y="82090"/>
                </a:lnTo>
                <a:cubicBezTo>
                  <a:pt x="0" y="48087"/>
                  <a:pt x="20673" y="18913"/>
                  <a:pt x="50137" y="6451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ounded Rectangle 14"/>
          <p:cNvSpPr/>
          <p:nvPr/>
        </p:nvSpPr>
        <p:spPr>
          <a:xfrm rot="900000">
            <a:off x="8127084" y="92392"/>
            <a:ext cx="1878991" cy="6414233"/>
          </a:xfrm>
          <a:custGeom>
            <a:avLst/>
            <a:gdLst/>
            <a:ahLst/>
            <a:cxnLst/>
            <a:rect l="l" t="t" r="r" b="b"/>
            <a:pathLst>
              <a:path w="1878991" h="6414233">
                <a:moveTo>
                  <a:pt x="0" y="42953"/>
                </a:moveTo>
                <a:lnTo>
                  <a:pt x="160303" y="0"/>
                </a:lnTo>
                <a:lnTo>
                  <a:pt x="1878991" y="6414233"/>
                </a:lnTo>
                <a:lnTo>
                  <a:pt x="82090" y="6414233"/>
                </a:lnTo>
                <a:cubicBezTo>
                  <a:pt x="36753" y="6414233"/>
                  <a:pt x="0" y="6377480"/>
                  <a:pt x="0" y="6332143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 rot="900000">
            <a:off x="7521938" y="5927116"/>
            <a:ext cx="1524000" cy="365125"/>
          </a:xfrm>
        </p:spPr>
        <p:txBody>
          <a:bodyPr/>
          <a:lstStyle>
            <a:lvl1pPr algn="l">
              <a:defRPr/>
            </a:lvl1pPr>
          </a:lstStyle>
          <a:p>
            <a:fld id="{4E025823-26C9-6544-A46A-D000BCF959C0}" type="datetimeFigureOut">
              <a:rPr lang="en-US" smtClean="0"/>
              <a:t>9/6/13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 rot="900000">
            <a:off x="3892286" y="5987296"/>
            <a:ext cx="3124200" cy="295162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 rot="900000">
            <a:off x="7599046" y="5570110"/>
            <a:ext cx="716206" cy="365125"/>
          </a:xfrm>
        </p:spPr>
        <p:txBody>
          <a:bodyPr/>
          <a:lstStyle>
            <a:lvl1pPr algn="l">
              <a:defRPr/>
            </a:lvl1pPr>
          </a:lstStyle>
          <a:p>
            <a:fld id="{78618F59-1C88-7A4A-B176-F49872E36F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le 12"/>
          <p:cNvSpPr/>
          <p:nvPr/>
        </p:nvSpPr>
        <p:spPr>
          <a:xfrm rot="20707748">
            <a:off x="-897260" y="-624538"/>
            <a:ext cx="7286946" cy="6041338"/>
          </a:xfrm>
          <a:custGeom>
            <a:avLst/>
            <a:gdLst/>
            <a:ahLst/>
            <a:cxnLst/>
            <a:rect l="l" t="t" r="r" b="b"/>
            <a:pathLst>
              <a:path w="7286946" h="6041338">
                <a:moveTo>
                  <a:pt x="1604186" y="0"/>
                </a:moveTo>
                <a:lnTo>
                  <a:pt x="7286946" y="1508972"/>
                </a:lnTo>
                <a:lnTo>
                  <a:pt x="7286946" y="5959247"/>
                </a:lnTo>
                <a:cubicBezTo>
                  <a:pt x="7286946" y="6004584"/>
                  <a:pt x="7250193" y="6041337"/>
                  <a:pt x="7204856" y="6041337"/>
                </a:cubicBezTo>
                <a:lnTo>
                  <a:pt x="0" y="6041338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 rot="20707748">
            <a:off x="64806" y="5378153"/>
            <a:ext cx="7443151" cy="2476431"/>
          </a:xfrm>
          <a:custGeom>
            <a:avLst/>
            <a:gdLst/>
            <a:ahLst/>
            <a:cxnLst/>
            <a:rect l="l" t="t" r="r" b="b"/>
            <a:pathLst>
              <a:path w="7443151" h="2476431">
                <a:moveTo>
                  <a:pt x="7393013" y="6452"/>
                </a:moveTo>
                <a:cubicBezTo>
                  <a:pt x="7422477" y="18914"/>
                  <a:pt x="7443150" y="48087"/>
                  <a:pt x="7443150" y="82090"/>
                </a:cubicBezTo>
                <a:lnTo>
                  <a:pt x="7443151" y="2476431"/>
                </a:lnTo>
                <a:lnTo>
                  <a:pt x="0" y="500014"/>
                </a:lnTo>
                <a:lnTo>
                  <a:pt x="132771" y="1"/>
                </a:lnTo>
                <a:lnTo>
                  <a:pt x="7361060" y="1"/>
                </a:lnTo>
                <a:cubicBezTo>
                  <a:pt x="7372394" y="0"/>
                  <a:pt x="7383192" y="2298"/>
                  <a:pt x="7393013" y="6452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 rot="20707748">
            <a:off x="7660994" y="5459931"/>
            <a:ext cx="1709023" cy="1538302"/>
          </a:xfrm>
          <a:custGeom>
            <a:avLst/>
            <a:gdLst/>
            <a:ahLst/>
            <a:cxnLst/>
            <a:rect l="l" t="t" r="r" b="b"/>
            <a:pathLst>
              <a:path w="1709023" h="1538302">
                <a:moveTo>
                  <a:pt x="1709023" y="0"/>
                </a:moveTo>
                <a:lnTo>
                  <a:pt x="1300550" y="1538302"/>
                </a:lnTo>
                <a:lnTo>
                  <a:pt x="0" y="1192960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 rot="20707748">
            <a:off x="6673110" y="-489836"/>
            <a:ext cx="3059119" cy="5809409"/>
          </a:xfrm>
          <a:custGeom>
            <a:avLst/>
            <a:gdLst/>
            <a:ahLst/>
            <a:cxnLst/>
            <a:rect l="l" t="t" r="r" b="b"/>
            <a:pathLst>
              <a:path w="3059119" h="5809409">
                <a:moveTo>
                  <a:pt x="0" y="0"/>
                </a:moveTo>
                <a:lnTo>
                  <a:pt x="3059119" y="812303"/>
                </a:lnTo>
                <a:lnTo>
                  <a:pt x="1732212" y="5809409"/>
                </a:lnTo>
                <a:lnTo>
                  <a:pt x="82090" y="5809409"/>
                </a:lnTo>
                <a:cubicBezTo>
                  <a:pt x="36753" y="5809409"/>
                  <a:pt x="0" y="5772656"/>
                  <a:pt x="0" y="5727319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4500000">
            <a:off x="5175504" y="2231136"/>
            <a:ext cx="4818888" cy="1435608"/>
          </a:xfrm>
        </p:spPr>
        <p:txBody>
          <a:bodyPr anchor="b"/>
          <a:lstStyle>
            <a:lvl1pPr algn="r">
              <a:defRPr sz="4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-900000">
            <a:off x="844848" y="997933"/>
            <a:ext cx="5343100" cy="3888220"/>
          </a:xfrm>
        </p:spPr>
        <p:txBody>
          <a:bodyPr anchor="b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900000">
            <a:off x="3216573" y="5144589"/>
            <a:ext cx="3930375" cy="988131"/>
          </a:xfrm>
        </p:spPr>
        <p:txBody>
          <a:bodyPr>
            <a:norm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-900000">
            <a:off x="7754112" y="5888736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4E025823-26C9-6544-A46A-D000BCF959C0}" type="datetimeFigureOut">
              <a:rPr lang="en-US" smtClean="0"/>
              <a:t>9/6/13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900000">
            <a:off x="4263966" y="6099104"/>
            <a:ext cx="3063047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-900000">
            <a:off x="7690104" y="5641848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78618F59-1C88-7A4A-B176-F49872E36F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 rot="900000">
            <a:off x="-533701" y="-979752"/>
            <a:ext cx="6672870" cy="6821601"/>
          </a:xfrm>
          <a:custGeom>
            <a:avLst/>
            <a:gdLst/>
            <a:ahLst/>
            <a:cxnLst/>
            <a:rect l="l" t="t" r="r" b="b"/>
            <a:pathLst>
              <a:path w="6672870" h="6821601">
                <a:moveTo>
                  <a:pt x="0" y="1787990"/>
                </a:moveTo>
                <a:lnTo>
                  <a:pt x="6672870" y="0"/>
                </a:lnTo>
                <a:lnTo>
                  <a:pt x="6672870" y="6739511"/>
                </a:lnTo>
                <a:cubicBezTo>
                  <a:pt x="6672870" y="6784848"/>
                  <a:pt x="6636117" y="6821601"/>
                  <a:pt x="6590780" y="6821601"/>
                </a:cubicBezTo>
                <a:lnTo>
                  <a:pt x="1348753" y="6821601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 rot="900000">
            <a:off x="-283896" y="5969722"/>
            <a:ext cx="5300494" cy="1495954"/>
          </a:xfrm>
          <a:custGeom>
            <a:avLst/>
            <a:gdLst/>
            <a:ahLst/>
            <a:cxnLst/>
            <a:rect l="l" t="t" r="r" b="b"/>
            <a:pathLst>
              <a:path w="5300494" h="1495954">
                <a:moveTo>
                  <a:pt x="0" y="0"/>
                </a:moveTo>
                <a:lnTo>
                  <a:pt x="5218404" y="0"/>
                </a:lnTo>
                <a:cubicBezTo>
                  <a:pt x="5263741" y="0"/>
                  <a:pt x="5300494" y="36753"/>
                  <a:pt x="5300494" y="82090"/>
                </a:cubicBezTo>
                <a:lnTo>
                  <a:pt x="5300494" y="183095"/>
                </a:lnTo>
                <a:lnTo>
                  <a:pt x="400840" y="1495954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le 16"/>
          <p:cNvSpPr/>
          <p:nvPr/>
        </p:nvSpPr>
        <p:spPr>
          <a:xfrm rot="900000">
            <a:off x="6930292" y="-242630"/>
            <a:ext cx="2434235" cy="1383623"/>
          </a:xfrm>
          <a:custGeom>
            <a:avLst/>
            <a:gdLst/>
            <a:ahLst/>
            <a:cxnLst/>
            <a:rect l="l" t="t" r="r" b="b"/>
            <a:pathLst>
              <a:path w="2434235" h="1383623">
                <a:moveTo>
                  <a:pt x="0" y="552912"/>
                </a:moveTo>
                <a:lnTo>
                  <a:pt x="2063495" y="0"/>
                </a:lnTo>
                <a:lnTo>
                  <a:pt x="2434235" y="1383623"/>
                </a:lnTo>
                <a:lnTo>
                  <a:pt x="82090" y="1383622"/>
                </a:lnTo>
                <a:cubicBezTo>
                  <a:pt x="36754" y="1383622"/>
                  <a:pt x="0" y="1346869"/>
                  <a:pt x="0" y="1301533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 rot="900000">
            <a:off x="5899782" y="1282101"/>
            <a:ext cx="3842742" cy="6178450"/>
          </a:xfrm>
          <a:custGeom>
            <a:avLst/>
            <a:gdLst/>
            <a:ahLst/>
            <a:cxnLst/>
            <a:rect l="l" t="t" r="r" b="b"/>
            <a:pathLst>
              <a:path w="3842742" h="6178450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2463128" y="0"/>
                </a:lnTo>
                <a:lnTo>
                  <a:pt x="3842742" y="5148790"/>
                </a:lnTo>
                <a:lnTo>
                  <a:pt x="0" y="6178450"/>
                </a:lnTo>
                <a:lnTo>
                  <a:pt x="0" y="82090"/>
                </a:lnTo>
                <a:cubicBezTo>
                  <a:pt x="0" y="48087"/>
                  <a:pt x="20674" y="18913"/>
                  <a:pt x="50137" y="645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4500000">
            <a:off x="4578273" y="2744935"/>
            <a:ext cx="5036383" cy="1997131"/>
          </a:xfrm>
        </p:spPr>
        <p:txBody>
          <a:bodyPr anchor="t">
            <a:normAutofit/>
          </a:bodyPr>
          <a:lstStyle>
            <a:lvl1pPr algn="r">
              <a:defRPr sz="4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900000">
            <a:off x="1507529" y="615731"/>
            <a:ext cx="4323504" cy="3294418"/>
          </a:xfrm>
          <a:prstGeom prst="roundRect">
            <a:avLst>
              <a:gd name="adj" fmla="val 4992"/>
            </a:avLst>
          </a:prstGeom>
          <a:ln w="19050">
            <a:solidFill>
              <a:schemeClr val="tx1"/>
            </a:solidFill>
          </a:ln>
          <a:effectLst>
            <a:innerShdw blurRad="101600" dir="13500000">
              <a:prstClr val="black">
                <a:alpha val="70000"/>
              </a:prstClr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900000">
            <a:off x="822789" y="4161126"/>
            <a:ext cx="4310915" cy="1203540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900000">
            <a:off x="6992395" y="571255"/>
            <a:ext cx="1524000" cy="365125"/>
          </a:xfrm>
        </p:spPr>
        <p:txBody>
          <a:bodyPr/>
          <a:lstStyle>
            <a:lvl1pPr algn="l">
              <a:defRPr/>
            </a:lvl1pPr>
          </a:lstStyle>
          <a:p>
            <a:fld id="{4E025823-26C9-6544-A46A-D000BCF959C0}" type="datetimeFigureOut">
              <a:rPr lang="en-US" smtClean="0"/>
              <a:t>9/6/13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900000">
            <a:off x="647292" y="5162531"/>
            <a:ext cx="2977453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900000">
            <a:off x="7046470" y="391054"/>
            <a:ext cx="1963187" cy="365125"/>
          </a:xfrm>
        </p:spPr>
        <p:txBody>
          <a:bodyPr/>
          <a:lstStyle>
            <a:lvl1pPr algn="l">
              <a:defRPr/>
            </a:lvl1pPr>
          </a:lstStyle>
          <a:p>
            <a:fld id="{78618F59-1C88-7A4A-B176-F49872E36F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can1080Base.png"/>
          <p:cNvPicPr>
            <a:picLocks noChangeAspect="1"/>
          </p:cNvPicPr>
          <p:nvPr/>
        </p:nvPicPr>
        <p:blipFill>
          <a:blip r:embed="rId13" cstate="print">
            <a:lum bright="-38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 rot="-5400000">
            <a:off x="-673455" y="2807056"/>
            <a:ext cx="5320597" cy="184008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0" y="990600"/>
            <a:ext cx="5027024" cy="47833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62800" y="6096001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effectLst/>
              </a:defRPr>
            </a:lvl1pPr>
          </a:lstStyle>
          <a:p>
            <a:fld id="{4E025823-26C9-6544-A46A-D000BCF959C0}" type="datetimeFigureOut">
              <a:rPr lang="en-US" smtClean="0"/>
              <a:t>9/6/13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096001"/>
            <a:ext cx="3124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3047" y="53249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618F59-1C88-7A4A-B176-F49872E36F82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spcAft>
          <a:spcPts val="600"/>
        </a:spcAft>
        <a:buSzPct val="140000"/>
        <a:buFont typeface="Wingdings" pitchFamily="2" charset="2"/>
        <a:buChar char=""/>
        <a:defRPr sz="28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731520" indent="-365760" algn="l" defTabSz="914400" rtl="0" eaLnBrk="1" latinLnBrk="0" hangingPunct="1">
        <a:spcBef>
          <a:spcPct val="20000"/>
        </a:spcBef>
        <a:spcAft>
          <a:spcPts val="600"/>
        </a:spcAft>
        <a:buSzPct val="140000"/>
        <a:buFont typeface="Wingdings" pitchFamily="2" charset="2"/>
        <a:buChar char=""/>
        <a:defRPr sz="2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97280" indent="-320040" algn="l" defTabSz="914400" rtl="0" eaLnBrk="1" latinLnBrk="0" hangingPunct="1">
        <a:spcBef>
          <a:spcPct val="20000"/>
        </a:spcBef>
        <a:spcAft>
          <a:spcPts val="600"/>
        </a:spcAft>
        <a:buSzPct val="140000"/>
        <a:buFont typeface="Wingdings" pitchFamily="2" charset="2"/>
        <a:buChar char=""/>
        <a:defRPr sz="20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74320" algn="l" defTabSz="914400" rtl="0" eaLnBrk="1" latinLnBrk="0" hangingPunct="1">
        <a:spcBef>
          <a:spcPct val="20000"/>
        </a:spcBef>
        <a:spcAft>
          <a:spcPts val="600"/>
        </a:spcAft>
        <a:buSzPct val="140000"/>
        <a:buFont typeface="Wingdings" pitchFamily="2" charset="2"/>
        <a:buChar char=""/>
        <a:defRPr sz="18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74320" algn="l" defTabSz="914400" rtl="0" eaLnBrk="1" latinLnBrk="0" hangingPunct="1">
        <a:spcBef>
          <a:spcPct val="20000"/>
        </a:spcBef>
        <a:spcAft>
          <a:spcPts val="600"/>
        </a:spcAft>
        <a:buSzPct val="140000"/>
        <a:buFont typeface="Wingdings" pitchFamily="2" charset="2"/>
        <a:buChar char=""/>
        <a:defRPr sz="18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20240" indent="-228600" algn="l" defTabSz="914400" rtl="0" eaLnBrk="1" latinLnBrk="0" hangingPunct="1">
        <a:spcBef>
          <a:spcPts val="24"/>
        </a:spcBef>
        <a:spcAft>
          <a:spcPts val="600"/>
        </a:spcAft>
        <a:buClrTx/>
        <a:buSzPct val="130000"/>
        <a:buFont typeface="Wingdings" pitchFamily="2" charset="2"/>
        <a:buChar char=""/>
        <a:defRPr sz="16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spcBef>
          <a:spcPts val="24"/>
        </a:spcBef>
        <a:spcAft>
          <a:spcPts val="600"/>
        </a:spcAft>
        <a:buClrTx/>
        <a:buSzPct val="130000"/>
        <a:buFont typeface="Wingdings" pitchFamily="2" charset="2"/>
        <a:buChar char=""/>
        <a:defRPr sz="16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468880" indent="-228600" algn="l" defTabSz="914400" rtl="0" eaLnBrk="1" latinLnBrk="0" hangingPunct="1">
        <a:spcBef>
          <a:spcPts val="24"/>
        </a:spcBef>
        <a:spcAft>
          <a:spcPts val="600"/>
        </a:spcAft>
        <a:buClrTx/>
        <a:buSzPct val="130000"/>
        <a:buFont typeface="Wingdings" pitchFamily="2" charset="2"/>
        <a:buChar char=""/>
        <a:defRPr sz="16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24"/>
        </a:spcBef>
        <a:spcAft>
          <a:spcPts val="600"/>
        </a:spcAft>
        <a:buClrTx/>
        <a:buSzPct val="130000"/>
        <a:buFont typeface="Wingdings" pitchFamily="2" charset="2"/>
        <a:buChar char=""/>
        <a:defRPr sz="16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g"/><Relationship Id="rId3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7.xml"/><Relationship Id="rId2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7.xml"/><Relationship Id="rId2" Type="http://schemas.openxmlformats.org/officeDocument/2006/relationships/diagramData" Target="../diagrams/data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3600" b="1" dirty="0" smtClean="0">
                <a:solidFill>
                  <a:schemeClr val="accent5"/>
                </a:solidFill>
              </a:rPr>
              <a:t>Volume 2</a:t>
            </a: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to Get a 16 Year Old a Job</a:t>
            </a:r>
            <a:endParaRPr lang="en-US" dirty="0"/>
          </a:p>
        </p:txBody>
      </p:sp>
      <p:pic>
        <p:nvPicPr>
          <p:cNvPr id="12" name="Picture 11" descr="1fe97f5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07058">
            <a:off x="4968761" y="1339624"/>
            <a:ext cx="1255928" cy="121619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3" name="TextBox 12"/>
          <p:cNvSpPr txBox="1"/>
          <p:nvPr/>
        </p:nvSpPr>
        <p:spPr>
          <a:xfrm rot="20784551">
            <a:off x="6479818" y="1746324"/>
            <a:ext cx="16466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accent2"/>
                </a:solidFill>
              </a:rPr>
              <a:t>Roger Shelley</a:t>
            </a:r>
          </a:p>
        </p:txBody>
      </p:sp>
      <p:pic>
        <p:nvPicPr>
          <p:cNvPr id="14" name="Picture 13" descr="CHD color.jp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90"/>
          <a:stretch/>
        </p:blipFill>
        <p:spPr>
          <a:xfrm rot="20691951">
            <a:off x="5956327" y="5721753"/>
            <a:ext cx="3043662" cy="63080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299370210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Elemental Principles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900000">
            <a:off x="3257543" y="930558"/>
            <a:ext cx="4851710" cy="5323342"/>
          </a:xfrm>
        </p:spPr>
        <p:txBody>
          <a:bodyPr>
            <a:noAutofit/>
          </a:bodyPr>
          <a:lstStyle/>
          <a:p>
            <a:pPr marL="514350" indent="-514350">
              <a:buClr>
                <a:schemeClr val="accent3"/>
              </a:buClr>
              <a:buFont typeface="+mj-ea"/>
              <a:buAutoNum type="circleNumDbPlain" startAt="4"/>
            </a:pPr>
            <a:r>
              <a:rPr lang="en-US" sz="2600" dirty="0" smtClean="0"/>
              <a:t>Utilizes a powerful team-based wrap around approach to identify and maximize a variety of resources</a:t>
            </a:r>
          </a:p>
          <a:p>
            <a:pPr marL="514350" indent="-514350">
              <a:buClr>
                <a:schemeClr val="accent3"/>
              </a:buClr>
              <a:buFont typeface="+mj-ea"/>
              <a:buAutoNum type="circleNumDbPlain" startAt="4"/>
            </a:pPr>
            <a:r>
              <a:rPr lang="en-US" sz="2600" dirty="0" smtClean="0"/>
              <a:t>Helps identify specific employers and positions based on the individual while also identifying unmet businesses needs the individual can fill</a:t>
            </a:r>
          </a:p>
          <a:p>
            <a:pPr marL="0" indent="0">
              <a:buNone/>
            </a:pPr>
            <a:endParaRPr lang="en-US" sz="2600" dirty="0" smtClean="0"/>
          </a:p>
          <a:p>
            <a:pPr marL="0" indent="0">
              <a:buNone/>
            </a:pPr>
            <a:r>
              <a:rPr lang="en-US" sz="2600" dirty="0" smtClean="0"/>
              <a:t>Sean O’Brien DVR Alaska</a:t>
            </a:r>
          </a:p>
        </p:txBody>
      </p:sp>
    </p:spTree>
    <p:extLst>
      <p:ext uri="{BB962C8B-B14F-4D97-AF65-F5344CB8AC3E}">
        <p14:creationId xmlns:p14="http://schemas.microsoft.com/office/powerpoint/2010/main" val="189903055"/>
      </p:ext>
    </p:extLst>
  </p:cSld>
  <p:clrMapOvr>
    <a:masterClrMapping/>
  </p:clrMapOvr>
  <p:transition xmlns:p14="http://schemas.microsoft.com/office/powerpoint/2010/main" spd="slow">
    <p:randomBar dir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Discovery Staging Record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900000">
            <a:off x="3315650" y="545916"/>
            <a:ext cx="4843627" cy="5720302"/>
          </a:xfrm>
        </p:spPr>
        <p:txBody>
          <a:bodyPr>
            <a:normAutofit/>
          </a:bodyPr>
          <a:lstStyle/>
          <a:p>
            <a:pPr marL="458788" indent="-458788">
              <a:buClr>
                <a:schemeClr val="accent3"/>
              </a:buClr>
              <a:buFont typeface="Wingdings" charset="2"/>
              <a:buChar char="ü"/>
            </a:pPr>
            <a:r>
              <a:rPr lang="en-US" sz="3600" dirty="0" smtClean="0"/>
              <a:t>Review of the sections or stages of the form</a:t>
            </a:r>
          </a:p>
          <a:p>
            <a:pPr marL="458788" indent="-458788">
              <a:buClr>
                <a:schemeClr val="accent3"/>
              </a:buClr>
              <a:buFont typeface="Wingdings" charset="2"/>
              <a:buChar char="ü"/>
            </a:pPr>
            <a:r>
              <a:rPr lang="en-US" sz="3600" dirty="0" smtClean="0"/>
              <a:t>Team building and important family information</a:t>
            </a:r>
          </a:p>
          <a:p>
            <a:pPr marL="458788" indent="-458788">
              <a:buClr>
                <a:schemeClr val="accent3"/>
              </a:buClr>
              <a:buFont typeface="Wingdings" charset="2"/>
              <a:buChar char="ü"/>
            </a:pPr>
            <a:r>
              <a:rPr lang="en-US" sz="3600" dirty="0" smtClean="0"/>
              <a:t>Themes &amp; Lists of 20 </a:t>
            </a:r>
          </a:p>
        </p:txBody>
      </p:sp>
    </p:spTree>
    <p:extLst>
      <p:ext uri="{BB962C8B-B14F-4D97-AF65-F5344CB8AC3E}">
        <p14:creationId xmlns:p14="http://schemas.microsoft.com/office/powerpoint/2010/main" val="1468017220"/>
      </p:ext>
    </p:extLst>
  </p:cSld>
  <p:clrMapOvr>
    <a:masterClrMapping/>
  </p:clrMapOvr>
  <p:transition xmlns:p14="http://schemas.microsoft.com/office/powerpoint/2010/main" spd="slow">
    <p:randomBar dir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 #1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900000">
            <a:off x="3291625" y="585128"/>
            <a:ext cx="5188486" cy="5762500"/>
          </a:xfrm>
        </p:spPr>
        <p:txBody>
          <a:bodyPr>
            <a:noAutofit/>
          </a:bodyPr>
          <a:lstStyle/>
          <a:p>
            <a:pPr>
              <a:spcBef>
                <a:spcPts val="1272"/>
              </a:spcBef>
              <a:buClr>
                <a:schemeClr val="accent5"/>
              </a:buClr>
              <a:buFont typeface="Wingdings" charset="2"/>
              <a:buChar char="ü"/>
            </a:pPr>
            <a:r>
              <a:rPr lang="en-US" sz="3200" dirty="0" smtClean="0"/>
              <a:t>Choose an employment candidate between the ages of 16 and 26</a:t>
            </a:r>
          </a:p>
          <a:p>
            <a:pPr>
              <a:spcBef>
                <a:spcPts val="1272"/>
              </a:spcBef>
              <a:buClr>
                <a:schemeClr val="accent5"/>
              </a:buClr>
              <a:buFont typeface="Wingdings" charset="2"/>
              <a:buChar char="ü"/>
            </a:pPr>
            <a:r>
              <a:rPr lang="en-US" sz="3200" dirty="0" smtClean="0"/>
              <a:t>Meet the person and his or her support group at a place of the person’s choosing (if possible not an office)</a:t>
            </a:r>
          </a:p>
          <a:p>
            <a:pPr>
              <a:spcBef>
                <a:spcPts val="1272"/>
              </a:spcBef>
              <a:buClr>
                <a:schemeClr val="accent5"/>
              </a:buClr>
              <a:buFont typeface="Wingdings" charset="2"/>
              <a:buChar char="ü"/>
            </a:pPr>
            <a:r>
              <a:rPr lang="en-US" sz="3200" dirty="0" smtClean="0"/>
              <a:t>Discuss options in the customized development process </a:t>
            </a:r>
          </a:p>
        </p:txBody>
      </p:sp>
    </p:spTree>
    <p:extLst>
      <p:ext uri="{BB962C8B-B14F-4D97-AF65-F5344CB8AC3E}">
        <p14:creationId xmlns:p14="http://schemas.microsoft.com/office/powerpoint/2010/main" val="585699536"/>
      </p:ext>
    </p:extLst>
  </p:cSld>
  <p:clrMapOvr>
    <a:masterClrMapping/>
  </p:clrMapOvr>
  <p:transition xmlns:p14="http://schemas.microsoft.com/office/powerpoint/2010/main" spd="slow">
    <p:randomBar dir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 txBox="1">
            <a:spLocks noGrp="1"/>
          </p:cNvSpPr>
          <p:nvPr>
            <p:ph type="title"/>
          </p:nvPr>
        </p:nvSpPr>
        <p:spPr>
          <a:xfrm rot="-4500000">
            <a:off x="-646946" y="3231194"/>
            <a:ext cx="509105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3200" dirty="0">
                <a:solidFill>
                  <a:schemeClr val="accent3"/>
                </a:solidFill>
              </a:rPr>
              <a:t>Aspects &amp; Partnerships</a:t>
            </a:r>
          </a:p>
          <a:p>
            <a:pPr algn="r"/>
            <a:r>
              <a:rPr lang="en-US" sz="3200" b="1" dirty="0">
                <a:solidFill>
                  <a:srgbClr val="A5D848"/>
                </a:solidFill>
              </a:rPr>
              <a:t>Customized </a:t>
            </a:r>
            <a:r>
              <a:rPr lang="en-US" sz="3200" b="1" dirty="0" smtClean="0">
                <a:solidFill>
                  <a:srgbClr val="A5D848"/>
                </a:solidFill>
              </a:rPr>
              <a:t>Employment</a:t>
            </a:r>
            <a:endParaRPr lang="en-US" sz="3200" b="1" dirty="0">
              <a:solidFill>
                <a:srgbClr val="A5D848"/>
              </a:solidFill>
            </a:endParaRP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/>
          <a:srcRect l="9820" r="9820"/>
          <a:stretch>
            <a:fillRect/>
          </a:stretch>
        </p:blipFill>
        <p:spPr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257575718"/>
      </p:ext>
    </p:extLst>
  </p:cSld>
  <p:clrMapOvr>
    <a:masterClrMapping/>
  </p:clrMapOvr>
  <p:transition xmlns:p14="http://schemas.microsoft.com/office/powerpoint/2010/main" spd="slow">
    <p:randomBar dir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4330615" cy="1695450"/>
          </a:xfrm>
        </p:spPr>
        <p:txBody>
          <a:bodyPr/>
          <a:lstStyle/>
          <a:p>
            <a:r>
              <a:rPr lang="en-US" dirty="0" smtClean="0"/>
              <a:t>Let’s Look at the Aspects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585233691"/>
              </p:ext>
            </p:extLst>
          </p:nvPr>
        </p:nvGraphicFramePr>
        <p:xfrm>
          <a:off x="2123667" y="551763"/>
          <a:ext cx="6391821" cy="59757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64955418"/>
      </p:ext>
    </p:extLst>
  </p:cSld>
  <p:clrMapOvr>
    <a:masterClrMapping/>
  </p:clrMapOvr>
  <p:transition xmlns:p14="http://schemas.microsoft.com/office/powerpoint/2010/main" spd="slow">
    <p:randomBar dir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4330615" cy="1695450"/>
          </a:xfrm>
        </p:spPr>
        <p:txBody>
          <a:bodyPr/>
          <a:lstStyle/>
          <a:p>
            <a:r>
              <a:rPr lang="en-US" dirty="0" smtClean="0"/>
              <a:t>Let’s Look at the Aspects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475741943"/>
              </p:ext>
            </p:extLst>
          </p:nvPr>
        </p:nvGraphicFramePr>
        <p:xfrm>
          <a:off x="2123667" y="551763"/>
          <a:ext cx="6391821" cy="59757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17250883"/>
      </p:ext>
    </p:extLst>
  </p:cSld>
  <p:clrMapOvr>
    <a:masterClrMapping/>
  </p:clrMapOvr>
  <p:transition xmlns:p14="http://schemas.microsoft.com/office/powerpoint/2010/main" spd="slow">
    <p:randomBar dir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Customized Employment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900000">
            <a:off x="3289341" y="934744"/>
            <a:ext cx="4851710" cy="5077623"/>
          </a:xfrm>
        </p:spPr>
        <p:txBody>
          <a:bodyPr>
            <a:normAutofit/>
          </a:bodyPr>
          <a:lstStyle/>
          <a:p>
            <a:pPr marL="0" indent="0">
              <a:buClr>
                <a:schemeClr val="accent5"/>
              </a:buClr>
              <a:buNone/>
            </a:pPr>
            <a:r>
              <a:rPr lang="en-US" sz="4400" b="1" dirty="0" smtClean="0">
                <a:solidFill>
                  <a:schemeClr val="accent5"/>
                </a:solidFill>
              </a:rPr>
              <a:t>Values</a:t>
            </a:r>
            <a:endParaRPr lang="en-US" sz="3600" b="1" dirty="0" smtClean="0">
              <a:solidFill>
                <a:schemeClr val="accent5"/>
              </a:solidFill>
            </a:endParaRPr>
          </a:p>
          <a:p>
            <a:pPr lvl="1">
              <a:buClr>
                <a:schemeClr val="accent3"/>
              </a:buClr>
              <a:buFont typeface="Wingdings" charset="2"/>
              <a:buChar char="ü"/>
            </a:pPr>
            <a:r>
              <a:rPr lang="en-US" sz="3200" dirty="0" smtClean="0"/>
              <a:t>“Employment First”</a:t>
            </a:r>
          </a:p>
          <a:p>
            <a:pPr lvl="1">
              <a:buClr>
                <a:schemeClr val="accent3"/>
              </a:buClr>
              <a:buFont typeface="Wingdings" charset="2"/>
              <a:buChar char="ü"/>
            </a:pPr>
            <a:r>
              <a:rPr lang="en-US" sz="3200" dirty="0" smtClean="0"/>
              <a:t>Community-based</a:t>
            </a:r>
          </a:p>
          <a:p>
            <a:pPr lvl="1">
              <a:buClr>
                <a:schemeClr val="accent3"/>
              </a:buClr>
              <a:buFont typeface="Wingdings" charset="2"/>
              <a:buChar char="ü"/>
            </a:pPr>
            <a:r>
              <a:rPr lang="en-US" sz="3200" dirty="0" smtClean="0"/>
              <a:t>Zero Exclusion</a:t>
            </a:r>
          </a:p>
          <a:p>
            <a:pPr lvl="1">
              <a:buClr>
                <a:schemeClr val="accent3"/>
              </a:buClr>
              <a:buFont typeface="Wingdings" charset="2"/>
              <a:buChar char="ü"/>
            </a:pPr>
            <a:r>
              <a:rPr lang="en-US" sz="3200" dirty="0" smtClean="0"/>
              <a:t>Person regarded as ready to contribute to her community as is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500190637"/>
      </p:ext>
    </p:extLst>
  </p:cSld>
  <p:clrMapOvr>
    <a:masterClrMapping/>
  </p:clrMapOvr>
  <p:transition xmlns:p14="http://schemas.microsoft.com/office/powerpoint/2010/main" spd="slow">
    <p:randomBar dir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 Principles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900000">
            <a:off x="3271729" y="840557"/>
            <a:ext cx="4843627" cy="5458850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lnSpc>
                <a:spcPct val="110000"/>
              </a:lnSpc>
              <a:spcBef>
                <a:spcPts val="1176"/>
              </a:spcBef>
              <a:buClr>
                <a:schemeClr val="accent3"/>
              </a:buClr>
              <a:buFont typeface="+mj-ea"/>
              <a:buAutoNum type="circleNumDbPlain"/>
            </a:pPr>
            <a:r>
              <a:rPr lang="en-US" b="1" dirty="0" smtClean="0">
                <a:solidFill>
                  <a:srgbClr val="A5D848"/>
                </a:solidFill>
              </a:rPr>
              <a:t>Personal Discovery: </a:t>
            </a:r>
            <a:r>
              <a:rPr lang="en-US" dirty="0" smtClean="0"/>
              <a:t>Get to know the person in his or her environment</a:t>
            </a:r>
          </a:p>
          <a:p>
            <a:pPr marL="514350" indent="-514350">
              <a:lnSpc>
                <a:spcPct val="110000"/>
              </a:lnSpc>
              <a:spcBef>
                <a:spcPts val="1176"/>
              </a:spcBef>
              <a:buClr>
                <a:schemeClr val="accent3"/>
              </a:buClr>
              <a:buFont typeface="+mj-ea"/>
              <a:buAutoNum type="circleNumDbPlain"/>
            </a:pPr>
            <a:r>
              <a:rPr lang="en-US" b="1" dirty="0" smtClean="0">
                <a:solidFill>
                  <a:srgbClr val="A5D848"/>
                </a:solidFill>
              </a:rPr>
              <a:t>Public Discovery: </a:t>
            </a:r>
            <a:r>
              <a:rPr lang="en-US" dirty="0" smtClean="0"/>
              <a:t>Get to understand his or her relationship to people and community</a:t>
            </a:r>
          </a:p>
          <a:p>
            <a:pPr marL="514350" indent="-514350">
              <a:lnSpc>
                <a:spcPct val="110000"/>
              </a:lnSpc>
              <a:spcBef>
                <a:spcPts val="1176"/>
              </a:spcBef>
              <a:buClr>
                <a:schemeClr val="accent3"/>
              </a:buClr>
              <a:buFont typeface="+mj-ea"/>
              <a:buAutoNum type="circleNumDbPlain"/>
            </a:pPr>
            <a:r>
              <a:rPr lang="en-US" b="1" dirty="0" smtClean="0">
                <a:solidFill>
                  <a:srgbClr val="A5D848"/>
                </a:solidFill>
              </a:rPr>
              <a:t>General Employment Discovery:</a:t>
            </a:r>
            <a:r>
              <a:rPr lang="en-US" b="1" dirty="0" smtClean="0"/>
              <a:t> </a:t>
            </a:r>
            <a:r>
              <a:rPr lang="en-US" dirty="0" smtClean="0"/>
              <a:t>Uncover employment preferences and current tasks. Not specific jobs, but general employment categories.</a:t>
            </a:r>
          </a:p>
          <a:p>
            <a:pPr marL="514350" indent="-514350">
              <a:lnSpc>
                <a:spcPct val="110000"/>
              </a:lnSpc>
              <a:spcBef>
                <a:spcPts val="1176"/>
              </a:spcBef>
              <a:buClr>
                <a:schemeClr val="accent3"/>
              </a:buClr>
              <a:buFont typeface="+mj-ea"/>
              <a:buAutoNum type="circleNumDbPlain"/>
            </a:pPr>
            <a:r>
              <a:rPr lang="en-US" b="1" dirty="0" smtClean="0">
                <a:solidFill>
                  <a:srgbClr val="A5D848"/>
                </a:solidFill>
              </a:rPr>
              <a:t>Explore and synthesize</a:t>
            </a:r>
          </a:p>
          <a:p>
            <a:pPr marL="514350" indent="-514350">
              <a:lnSpc>
                <a:spcPct val="110000"/>
              </a:lnSpc>
              <a:spcBef>
                <a:spcPts val="1176"/>
              </a:spcBef>
              <a:buClr>
                <a:schemeClr val="accent3"/>
              </a:buClr>
              <a:buFont typeface="+mj-ea"/>
              <a:buAutoNum type="circleNumDbPlain"/>
            </a:pPr>
            <a:r>
              <a:rPr lang="en-US" b="1" dirty="0" smtClean="0">
                <a:solidFill>
                  <a:srgbClr val="A5D848"/>
                </a:solidFill>
              </a:rPr>
              <a:t>Connect and take action</a:t>
            </a:r>
          </a:p>
        </p:txBody>
      </p:sp>
    </p:spTree>
    <p:extLst>
      <p:ext uri="{BB962C8B-B14F-4D97-AF65-F5344CB8AC3E}">
        <p14:creationId xmlns:p14="http://schemas.microsoft.com/office/powerpoint/2010/main" val="505713095"/>
      </p:ext>
    </p:extLst>
  </p:cSld>
  <p:clrMapOvr>
    <a:masterClrMapping/>
  </p:clrMapOvr>
  <p:transition xmlns:p14="http://schemas.microsoft.com/office/powerpoint/2010/main" spd="slow">
    <p:randomBar dir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Create a Dynamic Environment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900000">
            <a:off x="3273987" y="763101"/>
            <a:ext cx="4854405" cy="5515049"/>
          </a:xfrm>
        </p:spPr>
        <p:txBody>
          <a:bodyPr>
            <a:normAutofit/>
          </a:bodyPr>
          <a:lstStyle/>
          <a:p>
            <a:pPr marL="458788" indent="-458788">
              <a:buClr>
                <a:schemeClr val="accent3"/>
              </a:buClr>
              <a:buFont typeface="Wingdings" charset="2"/>
              <a:buChar char="ü"/>
            </a:pPr>
            <a:r>
              <a:rPr lang="en-US" sz="3600" dirty="0" smtClean="0"/>
              <a:t>Plan actions for maximum exposure to the community and targeted employers</a:t>
            </a:r>
          </a:p>
          <a:p>
            <a:pPr marL="458788" indent="-458788">
              <a:buClr>
                <a:schemeClr val="accent3"/>
              </a:buClr>
              <a:buFont typeface="Wingdings" charset="2"/>
              <a:buChar char="ü"/>
            </a:pPr>
            <a:r>
              <a:rPr lang="en-US" sz="3600" dirty="0" smtClean="0"/>
              <a:t>Build Social Capital</a:t>
            </a:r>
          </a:p>
          <a:p>
            <a:pPr marL="458788" indent="-458788">
              <a:buClr>
                <a:schemeClr val="accent3"/>
              </a:buClr>
              <a:buFont typeface="Wingdings" charset="2"/>
              <a:buChar char="ü"/>
            </a:pPr>
            <a:r>
              <a:rPr lang="en-US" sz="3600" dirty="0" smtClean="0"/>
              <a:t>Create expectations</a:t>
            </a:r>
          </a:p>
          <a:p>
            <a:pPr marL="458788" indent="-458788">
              <a:buClr>
                <a:schemeClr val="accent3"/>
              </a:buClr>
              <a:buFont typeface="Wingdings" charset="2"/>
              <a:buChar char="ü"/>
            </a:pPr>
            <a:r>
              <a:rPr lang="en-US" sz="3600" dirty="0" smtClean="0"/>
              <a:t>Recruit supports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909648016"/>
      </p:ext>
    </p:extLst>
  </p:cSld>
  <p:clrMapOvr>
    <a:masterClrMapping/>
  </p:clrMapOvr>
  <p:transition xmlns:p14="http://schemas.microsoft.com/office/powerpoint/2010/main" spd="slow">
    <p:randomBar dir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Natural Progression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797046"/>
              </p:ext>
            </p:extLst>
          </p:nvPr>
        </p:nvGraphicFramePr>
        <p:xfrm>
          <a:off x="2706634" y="333140"/>
          <a:ext cx="6204439" cy="60173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31916219"/>
      </p:ext>
    </p:extLst>
  </p:cSld>
  <p:clrMapOvr>
    <a:masterClrMapping/>
  </p:clrMapOvr>
  <p:transition xmlns:p14="http://schemas.microsoft.com/office/powerpoint/2010/main" spd="slow">
    <p:randomBar dir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Elemental Principles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900000">
            <a:off x="3294039" y="553125"/>
            <a:ext cx="4849016" cy="5826251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Clr>
                <a:schemeClr val="accent3"/>
              </a:buClr>
              <a:buFont typeface="+mj-ea"/>
              <a:buAutoNum type="circleNumDbPlain"/>
            </a:pPr>
            <a:r>
              <a:rPr lang="en-US" dirty="0" smtClean="0"/>
              <a:t>Provides a comprehensive, functional and clear identification of the individual's employment related strengths, interests and abilities that may be difficult to see by fully answering the question "who is this person.”</a:t>
            </a:r>
          </a:p>
          <a:p>
            <a:pPr marL="514350" indent="-514350">
              <a:buClr>
                <a:schemeClr val="accent3"/>
              </a:buClr>
              <a:buFont typeface="+mj-ea"/>
              <a:buAutoNum type="circleNumDbPlain"/>
            </a:pPr>
            <a:r>
              <a:rPr lang="en-US" dirty="0" smtClean="0"/>
              <a:t>Clearly identifies each person's challenges and offers strategies to minimize their effects</a:t>
            </a:r>
          </a:p>
          <a:p>
            <a:pPr marL="514350" indent="-514350">
              <a:buClr>
                <a:schemeClr val="accent3"/>
              </a:buClr>
              <a:buFont typeface="+mj-ea"/>
              <a:buAutoNum type="circleNumDbPlain"/>
            </a:pPr>
            <a:r>
              <a:rPr lang="en-US" dirty="0" smtClean="0"/>
              <a:t>Identifies and utilizes natural a variety of resources including natural supports to help ensure successful employment</a:t>
            </a:r>
          </a:p>
        </p:txBody>
      </p:sp>
    </p:spTree>
    <p:extLst>
      <p:ext uri="{BB962C8B-B14F-4D97-AF65-F5344CB8AC3E}">
        <p14:creationId xmlns:p14="http://schemas.microsoft.com/office/powerpoint/2010/main" val="2837268384"/>
      </p:ext>
    </p:extLst>
  </p:cSld>
  <p:clrMapOvr>
    <a:masterClrMapping/>
  </p:clrMapOvr>
  <p:transition xmlns:p14="http://schemas.microsoft.com/office/powerpoint/2010/main" spd="slow">
    <p:randomBar dir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Kilter">
  <a:themeElements>
    <a:clrScheme name="Kilter">
      <a:dk1>
        <a:sysClr val="windowText" lastClr="000000"/>
      </a:dk1>
      <a:lt1>
        <a:sysClr val="window" lastClr="FFFFFF"/>
      </a:lt1>
      <a:dk2>
        <a:srgbClr val="318FC5"/>
      </a:dk2>
      <a:lt2>
        <a:srgbClr val="AEE8FB"/>
      </a:lt2>
      <a:accent1>
        <a:srgbClr val="76C5EF"/>
      </a:accent1>
      <a:accent2>
        <a:srgbClr val="FEA022"/>
      </a:accent2>
      <a:accent3>
        <a:srgbClr val="FF6700"/>
      </a:accent3>
      <a:accent4>
        <a:srgbClr val="70A525"/>
      </a:accent4>
      <a:accent5>
        <a:srgbClr val="A5D848"/>
      </a:accent5>
      <a:accent6>
        <a:srgbClr val="20768C"/>
      </a:accent6>
      <a:hlink>
        <a:srgbClr val="7AB6E8"/>
      </a:hlink>
      <a:folHlink>
        <a:srgbClr val="83B0D3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Kilter">
      <a:fillStyleLst>
        <a:solidFill>
          <a:schemeClr val="phClr"/>
        </a:solidFill>
        <a:gradFill rotWithShape="1">
          <a:gsLst>
            <a:gs pos="0">
              <a:schemeClr val="phClr">
                <a:tint val="14000"/>
                <a:satMod val="180000"/>
                <a:lumMod val="100000"/>
              </a:schemeClr>
            </a:gs>
            <a:gs pos="42000">
              <a:schemeClr val="phClr">
                <a:tint val="40000"/>
                <a:satMod val="160000"/>
                <a:lumMod val="94000"/>
              </a:schemeClr>
            </a:gs>
            <a:gs pos="100000">
              <a:schemeClr val="phClr">
                <a:tint val="94000"/>
                <a:satMod val="140000"/>
              </a:schemeClr>
            </a:gs>
          </a:gsLst>
          <a:lin ang="5160000" scaled="1"/>
        </a:gradFill>
        <a:gradFill rotWithShape="1">
          <a:gsLst>
            <a:gs pos="38000">
              <a:schemeClr val="phClr">
                <a:satMod val="120000"/>
              </a:schemeClr>
            </a:gs>
            <a:gs pos="100000">
              <a:schemeClr val="phClr">
                <a:shade val="60000"/>
                <a:satMod val="180000"/>
                <a:lumMod val="70000"/>
              </a:schemeClr>
            </a:gs>
          </a:gsLst>
          <a:lin ang="4680000" scaled="0"/>
        </a:gradFill>
      </a:fillStyleLst>
      <a:lnStyleLst>
        <a:ln w="12700" cap="flat" cmpd="sng" algn="ctr">
          <a:solidFill>
            <a:schemeClr val="phClr">
              <a:shade val="50000"/>
            </a:schemeClr>
          </a:solidFill>
          <a:prstDash val="solid"/>
        </a:ln>
        <a:ln w="2540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76200" dist="25400" dir="5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152400" h="63500" prst="softRound"/>
          </a:sp3d>
        </a:effectStyle>
        <a:effectStyle>
          <a:effectLst>
            <a:outerShdw blurRad="107950" dist="12700" dir="5040000" rotWithShape="0">
              <a:srgbClr val="000000">
                <a:alpha val="5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h="63500" prst="softRound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atMod val="140000"/>
                <a:lumMod val="120000"/>
              </a:schemeClr>
            </a:gs>
            <a:gs pos="100000">
              <a:schemeClr val="phClr">
                <a:tint val="95000"/>
                <a:shade val="70000"/>
                <a:satMod val="180000"/>
                <a:lumMod val="82000"/>
              </a:schemeClr>
            </a:gs>
          </a:gsLst>
          <a:path path="circle">
            <a:fillToRect l="25000" t="25000" r="25000" b="25000"/>
          </a:path>
        </a:gradFill>
        <a:gradFill rotWithShape="1">
          <a:gsLst>
            <a:gs pos="0">
              <a:schemeClr val="phClr">
                <a:tint val="94000"/>
                <a:satMod val="140000"/>
                <a:lumMod val="120000"/>
              </a:schemeClr>
            </a:gs>
            <a:gs pos="100000">
              <a:schemeClr val="phClr">
                <a:tint val="97000"/>
                <a:shade val="70000"/>
                <a:satMod val="190000"/>
                <a:lumMod val="72000"/>
              </a:schemeClr>
            </a:gs>
          </a:gsLst>
          <a:path path="circle">
            <a:fillToRect l="50000" t="50000" r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Kilter.thmx</Template>
  <TotalTime>1463</TotalTime>
  <Words>362</Words>
  <Application>Microsoft Macintosh PowerPoint</Application>
  <PresentationFormat>On-screen Show (4:3)</PresentationFormat>
  <Paragraphs>59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Kilter</vt:lpstr>
      <vt:lpstr>How to Get a 16 Year Old a Job</vt:lpstr>
      <vt:lpstr>Aspects &amp; Partnerships Customized Employment</vt:lpstr>
      <vt:lpstr>Let’s Look at the Aspects</vt:lpstr>
      <vt:lpstr>Let’s Look at the Aspects</vt:lpstr>
      <vt:lpstr>Customized Employment</vt:lpstr>
      <vt:lpstr>5 Principles</vt:lpstr>
      <vt:lpstr>Create a Dynamic Environment</vt:lpstr>
      <vt:lpstr>Natural Progression</vt:lpstr>
      <vt:lpstr>Elemental Principles</vt:lpstr>
      <vt:lpstr>Elemental Principles</vt:lpstr>
      <vt:lpstr>The Discovery Staging Record</vt:lpstr>
      <vt:lpstr>Exercise #1</vt:lpstr>
    </vt:vector>
  </TitlesOfParts>
  <Company>UCDUAA/Roberts Consulting Services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Get a 16 Year Old a Job</dc:title>
  <dc:creator>B. Roger Shelley</dc:creator>
  <cp:lastModifiedBy>B. Roger Shelley</cp:lastModifiedBy>
  <cp:revision>20</cp:revision>
  <dcterms:created xsi:type="dcterms:W3CDTF">2013-08-20T20:27:51Z</dcterms:created>
  <dcterms:modified xsi:type="dcterms:W3CDTF">2013-09-06T17:42:08Z</dcterms:modified>
</cp:coreProperties>
</file>